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0"/>
  </p:notesMasterIdLst>
  <p:sldIdLst>
    <p:sldId id="256" r:id="rId2"/>
    <p:sldId id="273" r:id="rId3"/>
    <p:sldId id="269" r:id="rId4"/>
    <p:sldId id="276" r:id="rId5"/>
    <p:sldId id="275" r:id="rId6"/>
    <p:sldId id="284" r:id="rId7"/>
    <p:sldId id="270" r:id="rId8"/>
    <p:sldId id="278" r:id="rId9"/>
    <p:sldId id="277" r:id="rId10"/>
    <p:sldId id="296" r:id="rId11"/>
    <p:sldId id="271" r:id="rId12"/>
    <p:sldId id="286" r:id="rId13"/>
    <p:sldId id="280" r:id="rId14"/>
    <p:sldId id="272" r:id="rId15"/>
    <p:sldId id="287" r:id="rId16"/>
    <p:sldId id="282" r:id="rId17"/>
    <p:sldId id="267" r:id="rId18"/>
    <p:sldId id="288" r:id="rId19"/>
    <p:sldId id="283" r:id="rId20"/>
    <p:sldId id="289" r:id="rId21"/>
    <p:sldId id="264" r:id="rId22"/>
    <p:sldId id="266" r:id="rId23"/>
    <p:sldId id="290" r:id="rId24"/>
    <p:sldId id="291" r:id="rId25"/>
    <p:sldId id="292" r:id="rId26"/>
    <p:sldId id="293" r:id="rId27"/>
    <p:sldId id="294" r:id="rId28"/>
    <p:sldId id="295" r:id="rId29"/>
  </p:sldIdLst>
  <p:sldSz cx="12192000" cy="6858000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54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-96" y="-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5427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5427"/>
          </a:xfrm>
          <a:prstGeom prst="rect">
            <a:avLst/>
          </a:prstGeom>
        </p:spPr>
        <p:txBody>
          <a:bodyPr vert="horz" lIns="91418" tIns="45709" rIns="91418" bIns="45709" rtlCol="0"/>
          <a:lstStyle>
            <a:lvl1pPr algn="r">
              <a:defRPr sz="1200"/>
            </a:lvl1pPr>
          </a:lstStyle>
          <a:p>
            <a:fld id="{AA68ADA0-2204-4B1A-A5EB-9A0E2A3C01DF}" type="datetimeFigureOut">
              <a:rPr lang="en-US" smtClean="0"/>
              <a:pPr/>
              <a:t>2/21/2018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09" rIns="91418" bIns="45709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51983"/>
            <a:ext cx="5438140" cy="3887986"/>
          </a:xfrm>
          <a:prstGeom prst="rect">
            <a:avLst/>
          </a:prstGeom>
        </p:spPr>
        <p:txBody>
          <a:bodyPr vert="horz" lIns="91418" tIns="45709" rIns="91418" bIns="45709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5427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50445" y="9378824"/>
            <a:ext cx="2945659" cy="495427"/>
          </a:xfrm>
          <a:prstGeom prst="rect">
            <a:avLst/>
          </a:prstGeom>
        </p:spPr>
        <p:txBody>
          <a:bodyPr vert="horz" lIns="91418" tIns="45709" rIns="91418" bIns="45709" rtlCol="0" anchor="b"/>
          <a:lstStyle>
            <a:lvl1pPr algn="r">
              <a:defRPr sz="1200"/>
            </a:lvl1pPr>
          </a:lstStyle>
          <a:p>
            <a:fld id="{E94296E0-77CC-4D22-BEEE-3C1F86A55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9365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5BDD1EA-D8C1-45AF-9F0A-14A2A137BA2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nip Diagonal Corner Rectangle 6">
            <a:extLst>
              <a:ext uri="{FF2B5EF4-FFF2-40B4-BE49-F238E27FC236}">
                <a16:creationId xmlns="" xmlns:a16="http://schemas.microsoft.com/office/drawing/2014/main" id="{14354E08-0068-48D7-A8AD-84C7B1CF585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3400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A779F34F-2960-4B81-BA08-445B6F6A0CD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10A57ACC-416F-4A5D-B7F7-DDA9886A3A6C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26522B4F-50C4-4FCE-8AE2-3789D63ED338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2C3978FC-B5D1-42BE-B086-BC2A733D58F0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ACED99F1-340D-4970-8E66-3B28E927112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50A54E39-63C0-4847-A766-C6B74FEB48D9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76B647AD-C864-4BA0-A9A6-754AE63B13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34" r="3113" b="3"/>
          <a:stretch/>
        </p:blipFill>
        <p:spPr>
          <a:xfrm>
            <a:off x="799072" y="786117"/>
            <a:ext cx="6245352" cy="4956048"/>
          </a:xfrm>
          <a:custGeom>
            <a:avLst/>
            <a:gdLst>
              <a:gd name="connsiteX0" fmla="*/ 534609 w 6245352"/>
              <a:gd name="connsiteY0" fmla="*/ 0 h 4956048"/>
              <a:gd name="connsiteX1" fmla="*/ 6245352 w 6245352"/>
              <a:gd name="connsiteY1" fmla="*/ 0 h 4956048"/>
              <a:gd name="connsiteX2" fmla="*/ 6245352 w 6245352"/>
              <a:gd name="connsiteY2" fmla="*/ 4421439 h 4956048"/>
              <a:gd name="connsiteX3" fmla="*/ 5710743 w 6245352"/>
              <a:gd name="connsiteY3" fmla="*/ 4956048 h 4956048"/>
              <a:gd name="connsiteX4" fmla="*/ 0 w 6245352"/>
              <a:gd name="connsiteY4" fmla="*/ 4956048 h 4956048"/>
              <a:gd name="connsiteX5" fmla="*/ 0 w 6245352"/>
              <a:gd name="connsiteY5" fmla="*/ 534609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8765C687-BCBB-477F-8F8E-15B50D9ED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1604" y="795495"/>
            <a:ext cx="4721977" cy="3793811"/>
          </a:xfrm>
        </p:spPr>
        <p:txBody>
          <a:bodyPr>
            <a:noAutofit/>
          </a:bodyPr>
          <a:lstStyle/>
          <a:p>
            <a:pPr algn="ctr"/>
            <a:r>
              <a:rPr lang="th-TH" sz="5000" b="1" dirty="0">
                <a:latin typeface="DSN SuKumWit" panose="00000400000000000000" pitchFamily="2" charset="-34"/>
                <a:cs typeface="DSN SuKumWit" panose="00000400000000000000" pitchFamily="2" charset="-34"/>
              </a:rPr>
              <a:t>จุดรับ-ส่ง ประชาชน </a:t>
            </a:r>
            <a:br>
              <a:rPr lang="th-TH" sz="5000" b="1" dirty="0">
                <a:latin typeface="DSN SuKumWit" panose="00000400000000000000" pitchFamily="2" charset="-34"/>
                <a:cs typeface="DSN SuKumWit" panose="00000400000000000000" pitchFamily="2" charset="-34"/>
              </a:rPr>
            </a:br>
            <a:r>
              <a:rPr lang="th-TH" sz="5000" b="1" dirty="0">
                <a:latin typeface="DSN SuKumWit" panose="00000400000000000000" pitchFamily="2" charset="-34"/>
                <a:cs typeface="DSN SuKumWit" panose="00000400000000000000" pitchFamily="2" charset="-34"/>
              </a:rPr>
              <a:t>รถ ขสมก.</a:t>
            </a:r>
            <a:br>
              <a:rPr lang="th-TH" sz="5000" b="1" dirty="0">
                <a:latin typeface="DSN SuKumWit" panose="00000400000000000000" pitchFamily="2" charset="-34"/>
                <a:cs typeface="DSN SuKumWit" panose="00000400000000000000" pitchFamily="2" charset="-34"/>
              </a:rPr>
            </a:br>
            <a:r>
              <a:rPr lang="th-TH" sz="5000" b="1" dirty="0">
                <a:latin typeface="DSN SuKumWit" panose="00000400000000000000" pitchFamily="2" charset="-34"/>
                <a:cs typeface="DSN SuKumWit" panose="00000400000000000000" pitchFamily="2" charset="-34"/>
              </a:rPr>
              <a:t>งานอุ่นไอรัก คลายความหนาว</a:t>
            </a:r>
            <a:r>
              <a:rPr lang="th-TH" sz="5000" b="1" dirty="0">
                <a:latin typeface="Dillenia News" panose="02020603050405020304" pitchFamily="18" charset="-34"/>
                <a:cs typeface="Dillenia News" panose="02020603050405020304" pitchFamily="18" charset="-34"/>
              </a:rPr>
              <a:t/>
            </a:r>
            <a:br>
              <a:rPr lang="th-TH" sz="5000" b="1" dirty="0">
                <a:latin typeface="Dillenia News" panose="02020603050405020304" pitchFamily="18" charset="-34"/>
                <a:cs typeface="Dillenia News" panose="02020603050405020304" pitchFamily="18" charset="-34"/>
              </a:rPr>
            </a:br>
            <a:endParaRPr lang="en-US" sz="5000" b="1" dirty="0">
              <a:latin typeface="Dillenia News" panose="02020603050405020304" pitchFamily="18" charset="-34"/>
              <a:cs typeface="Dillenia News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955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97937" y="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th-TH" sz="6600" b="1" dirty="0" smtClean="0"/>
              <a:t>แผนที่แสดงภาพรวม 5 เส้นทาง</a:t>
            </a:r>
            <a:endParaRPr lang="th-TH" sz="6600" b="1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169" y="1410324"/>
            <a:ext cx="2034977" cy="3616325"/>
          </a:xfr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1220" y="1426652"/>
            <a:ext cx="2034977" cy="3616325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0127" y="1410324"/>
            <a:ext cx="2034977" cy="3616325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2273" y="1424469"/>
            <a:ext cx="2041071" cy="3627154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9261" y="1424469"/>
            <a:ext cx="2034977" cy="3614081"/>
          </a:xfrm>
          <a:prstGeom prst="rect">
            <a:avLst/>
          </a:prstGeom>
        </p:spPr>
      </p:pic>
      <p:sp>
        <p:nvSpPr>
          <p:cNvPr id="10" name="Content Placeholder 21"/>
          <p:cNvSpPr txBox="1">
            <a:spLocks/>
          </p:cNvSpPr>
          <p:nvPr/>
        </p:nvSpPr>
        <p:spPr>
          <a:xfrm>
            <a:off x="-70958" y="4759794"/>
            <a:ext cx="2472744" cy="13214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endParaRPr lang="th-TH" sz="1600" b="1" dirty="0" smtClean="0">
              <a:latin typeface="Angsana News" panose="02020603050405020304" pitchFamily="18" charset="-34"/>
              <a:cs typeface="Angsana News" panose="02020603050405020304" pitchFamily="18" charset="-34"/>
            </a:endParaRPr>
          </a:p>
          <a:p>
            <a:pPr marL="0" indent="0" algn="ctr">
              <a:buNone/>
            </a:pPr>
            <a:r>
              <a:rPr lang="th-TH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เส้นทางที่ 1 </a:t>
            </a:r>
          </a:p>
          <a:p>
            <a:pPr marL="0" indent="0" algn="ctr">
              <a:buNone/>
            </a:pPr>
            <a:r>
              <a:rPr lang="th-TH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สวนจตุจักร - ถนนอู่ทองใน</a:t>
            </a:r>
          </a:p>
          <a:p>
            <a:pPr marL="0" indent="0" algn="ctr">
              <a:buNone/>
            </a:pPr>
            <a:endParaRPr lang="th-TH" b="1" dirty="0" smtClean="0">
              <a:solidFill>
                <a:schemeClr val="accent2">
                  <a:lumMod val="20000"/>
                  <a:lumOff val="80000"/>
                </a:schemeClr>
              </a:solidFill>
              <a:latin typeface="Angsana News" panose="02020603050405020304" pitchFamily="18" charset="-34"/>
              <a:cs typeface="Angsana News" panose="02020603050405020304" pitchFamily="18" charset="-34"/>
            </a:endParaRPr>
          </a:p>
        </p:txBody>
      </p:sp>
      <p:sp>
        <p:nvSpPr>
          <p:cNvPr id="11" name="Content Placeholder 21"/>
          <p:cNvSpPr txBox="1">
            <a:spLocks/>
          </p:cNvSpPr>
          <p:nvPr/>
        </p:nvSpPr>
        <p:spPr>
          <a:xfrm>
            <a:off x="2429018" y="4759794"/>
            <a:ext cx="2472744" cy="13214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endParaRPr lang="th-TH" sz="1600" b="1" dirty="0" smtClean="0">
              <a:latin typeface="Angsana News" panose="02020603050405020304" pitchFamily="18" charset="-34"/>
              <a:cs typeface="Angsana News" panose="02020603050405020304" pitchFamily="18" charset="-34"/>
            </a:endParaRPr>
          </a:p>
          <a:p>
            <a:pPr marL="0" indent="0" algn="ctr">
              <a:buNone/>
            </a:pPr>
            <a:r>
              <a:rPr lang="th-TH" sz="1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เส้นทางที่ </a:t>
            </a:r>
            <a:r>
              <a:rPr lang="th-TH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2 </a:t>
            </a:r>
            <a:endParaRPr lang="th-TH" sz="1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r>
              <a:rPr lang="th-TH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อนุสาวรีย์ชัยสมรภูมิ - วัด</a:t>
            </a:r>
            <a:r>
              <a:rPr lang="th-TH" sz="1800" b="1" dirty="0" err="1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เบญจม</a:t>
            </a:r>
            <a:r>
              <a:rPr lang="th-TH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บพิตร</a:t>
            </a:r>
            <a:endParaRPr lang="th-TH" sz="1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Content Placeholder 21"/>
          <p:cNvSpPr txBox="1">
            <a:spLocks/>
          </p:cNvSpPr>
          <p:nvPr/>
        </p:nvSpPr>
        <p:spPr>
          <a:xfrm>
            <a:off x="4828903" y="4759794"/>
            <a:ext cx="2472744" cy="13214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endParaRPr lang="th-TH" sz="1600" b="1" dirty="0" smtClean="0">
              <a:latin typeface="Angsana News" panose="02020603050405020304" pitchFamily="18" charset="-34"/>
              <a:cs typeface="Angsana News" panose="02020603050405020304" pitchFamily="18" charset="-34"/>
            </a:endParaRPr>
          </a:p>
          <a:p>
            <a:pPr marL="0" indent="0" algn="ctr">
              <a:buNone/>
            </a:pPr>
            <a:r>
              <a:rPr lang="th-TH" sz="1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เส้นทางที่ </a:t>
            </a:r>
            <a:r>
              <a:rPr lang="th-TH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3 </a:t>
            </a:r>
            <a:endParaRPr lang="th-TH" sz="1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r>
              <a:rPr lang="th-TH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วงเวียนใหญ่ - แยกวังแดง</a:t>
            </a:r>
            <a:endParaRPr lang="th-TH" sz="1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Content Placeholder 21"/>
          <p:cNvSpPr txBox="1">
            <a:spLocks/>
          </p:cNvSpPr>
          <p:nvPr/>
        </p:nvSpPr>
        <p:spPr>
          <a:xfrm>
            <a:off x="7264688" y="4759794"/>
            <a:ext cx="2472744" cy="13214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endParaRPr lang="th-TH" sz="1600" b="1" dirty="0" smtClean="0">
              <a:latin typeface="Angsana News" panose="02020603050405020304" pitchFamily="18" charset="-34"/>
              <a:cs typeface="Angsana News" panose="02020603050405020304" pitchFamily="18" charset="-34"/>
            </a:endParaRPr>
          </a:p>
          <a:p>
            <a:pPr marL="0" indent="0" algn="ctr">
              <a:buNone/>
            </a:pPr>
            <a:r>
              <a:rPr lang="th-TH" sz="1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เส้นทางที่ 4</a:t>
            </a:r>
          </a:p>
          <a:p>
            <a:pPr marL="0" indent="0" algn="ctr">
              <a:buNone/>
            </a:pPr>
            <a:r>
              <a:rPr lang="th-TH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สนามหลวง - กระทรวงศึกษาธิการ</a:t>
            </a:r>
            <a:endParaRPr lang="th-TH" sz="1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Content Placeholder 21"/>
          <p:cNvSpPr txBox="1">
            <a:spLocks/>
          </p:cNvSpPr>
          <p:nvPr/>
        </p:nvSpPr>
        <p:spPr>
          <a:xfrm>
            <a:off x="9626825" y="4759793"/>
            <a:ext cx="2472744" cy="13214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endParaRPr lang="th-TH" sz="1600" b="1" dirty="0" smtClean="0">
              <a:latin typeface="Angsana News" panose="02020603050405020304" pitchFamily="18" charset="-34"/>
              <a:cs typeface="Angsana News" panose="02020603050405020304" pitchFamily="18" charset="-34"/>
            </a:endParaRPr>
          </a:p>
          <a:p>
            <a:pPr marL="0" indent="0" algn="ctr">
              <a:buNone/>
            </a:pPr>
            <a:r>
              <a:rPr lang="th-TH" sz="1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เส้นทางที่ </a:t>
            </a:r>
            <a:r>
              <a:rPr lang="th-TH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5 </a:t>
            </a:r>
            <a:endParaRPr lang="th-TH" sz="1800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 marL="0" indent="0" algn="ctr">
              <a:buNone/>
            </a:pPr>
            <a:r>
              <a:rPr lang="th-TH" sz="1800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สนามม้านางเลิ้ง - </a:t>
            </a:r>
            <a:r>
              <a:rPr lang="th-TH" sz="1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วัด</a:t>
            </a:r>
            <a:r>
              <a:rPr lang="th-TH" sz="1800" b="1" dirty="0" err="1">
                <a:solidFill>
                  <a:schemeClr val="accent2">
                    <a:lumMod val="20000"/>
                    <a:lumOff val="80000"/>
                  </a:schemeClr>
                </a:solidFill>
              </a:rPr>
              <a:t>เบญจม</a:t>
            </a:r>
            <a:r>
              <a:rPr lang="th-TH" sz="1800" b="1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บพิตร</a:t>
            </a:r>
          </a:p>
        </p:txBody>
      </p:sp>
    </p:spTree>
    <p:extLst>
      <p:ext uri="{BB962C8B-B14F-4D97-AF65-F5344CB8AC3E}">
        <p14:creationId xmlns:p14="http://schemas.microsoft.com/office/powerpoint/2010/main" xmlns="" val="138111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="" xmlns:a16="http://schemas.microsoft.com/office/drawing/2014/main" id="{E09CCB3F-DBCE-4964-9E34-8C5DE80EF4B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="" xmlns:a16="http://schemas.microsoft.com/office/drawing/2014/main" id="{A9733A91-F958-4629-801A-3F6F1E09AD64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7" name="Straight Connector 21">
              <a:extLst>
                <a:ext uri="{FF2B5EF4-FFF2-40B4-BE49-F238E27FC236}">
                  <a16:creationId xmlns="" xmlns:a16="http://schemas.microsoft.com/office/drawing/2014/main" id="{F3812972-C68B-4C59-B3A7-4AF61E935D4A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CB3F3B7C-7909-4486-AA08-5C6B625C3A0A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="" xmlns:a16="http://schemas.microsoft.com/office/drawing/2014/main" id="{00BD7DA8-741F-4296-9363-05EF91541119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="" xmlns:a16="http://schemas.microsoft.com/office/drawing/2014/main" id="{62068EFC-20FC-456F-839F-4BCFFCAA8197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="" xmlns:a16="http://schemas.microsoft.com/office/drawing/2014/main" id="{3251C60F-B911-433E-BF75-3BBEFD0538CB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Snip Diagonal Corner Rectangle 24">
            <a:extLst>
              <a:ext uri="{FF2B5EF4-FFF2-40B4-BE49-F238E27FC236}">
                <a16:creationId xmlns="" xmlns:a16="http://schemas.microsoft.com/office/drawing/2014/main" id="{1DFF944F-74BA-483A-82C0-64E3AAF4AE9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1299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ตัวแทนเนื้อหา 11" descr="รูปภาพประกอบด้วย ข้อความ, แผนที่&#10;&#10;คำอธิบายที่สร้างขึ้นโดยมีความน่าเชื่อถือสูงมาก">
            <a:extLst>
              <a:ext uri="{FF2B5EF4-FFF2-40B4-BE49-F238E27FC236}">
                <a16:creationId xmlns="" xmlns:a16="http://schemas.microsoft.com/office/drawing/2014/main" id="{EF3BC153-5A41-45C4-8C00-6950988E1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3735"/>
          <a:stretch/>
        </p:blipFill>
        <p:spPr>
          <a:xfrm>
            <a:off x="1237129" y="643393"/>
            <a:ext cx="5365377" cy="5264167"/>
          </a:xfrm>
        </p:spPr>
      </p:pic>
      <p:sp>
        <p:nvSpPr>
          <p:cNvPr id="30" name="ชื่อเรื่อง 1">
            <a:extLst>
              <a:ext uri="{FF2B5EF4-FFF2-40B4-BE49-F238E27FC236}">
                <a16:creationId xmlns="" xmlns:a16="http://schemas.microsoft.com/office/drawing/2014/main" id="{AB1D7C6E-6F4D-434C-8199-64FDB60E2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2505" y="685800"/>
            <a:ext cx="4397917" cy="1143000"/>
          </a:xfrm>
        </p:spPr>
        <p:txBody>
          <a:bodyPr>
            <a:normAutofit/>
          </a:bodyPr>
          <a:lstStyle/>
          <a:p>
            <a:pPr algn="ctr"/>
            <a:r>
              <a:rPr lang="th-TH" sz="5000" dirty="0">
                <a:latin typeface="DSN SuKumWit" panose="00000400000000000000" pitchFamily="2" charset="-34"/>
                <a:cs typeface="DSN SuKumWit" panose="00000400000000000000" pitchFamily="2" charset="-34"/>
              </a:rPr>
              <a:t>เส้นทางที่ </a:t>
            </a:r>
            <a:r>
              <a:rPr lang="th-TH" sz="5000" dirty="0" smtClean="0">
                <a:latin typeface="DSN SuKumWit" panose="00000400000000000000" pitchFamily="2" charset="-34"/>
                <a:cs typeface="DSN SuKumWit" panose="00000400000000000000" pitchFamily="2" charset="-34"/>
              </a:rPr>
              <a:t>1</a:t>
            </a:r>
            <a:endParaRPr lang="en-US" sz="3200" dirty="0"/>
          </a:p>
        </p:txBody>
      </p:sp>
      <p:sp>
        <p:nvSpPr>
          <p:cNvPr id="31" name="Content Placeholder 9">
            <a:extLst>
              <a:ext uri="{FF2B5EF4-FFF2-40B4-BE49-F238E27FC236}">
                <a16:creationId xmlns="" xmlns:a16="http://schemas.microsoft.com/office/drawing/2014/main" id="{9B43D175-F1C4-472C-A3E0-47886D50E876}"/>
              </a:ext>
            </a:extLst>
          </p:cNvPr>
          <p:cNvSpPr txBox="1">
            <a:spLocks/>
          </p:cNvSpPr>
          <p:nvPr/>
        </p:nvSpPr>
        <p:spPr>
          <a:xfrm>
            <a:off x="7227737" y="1631576"/>
            <a:ext cx="5830068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th-TH" sz="35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จตุจักร       พระลานพระราชวังดุสิต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จุดรับ-ส่ง(ต้นทาง) </a:t>
            </a:r>
            <a:r>
              <a:rPr lang="en-US" sz="3000" dirty="0" err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Bts</a:t>
            </a:r>
            <a:r>
              <a:rPr lang="en-US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หมอชิต     ถนนพหลโยธิน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อนุสาวรีย์ชัยสมรภูมิ      ถนนราชวิถี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 จุดรับ-ส่งปลายทาง     </a:t>
            </a:r>
            <a:r>
              <a:rPr lang="th-TH" sz="3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ถนน</a:t>
            </a: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อู่ทองใน </a:t>
            </a:r>
            <a:endParaRPr lang="th-TH" sz="3000" dirty="0">
              <a:latin typeface="Angsana New" pitchFamily="18" charset="-34"/>
              <a:cs typeface="Angsana New" pitchFamily="18" charset="-34"/>
            </a:endParaRPr>
          </a:p>
          <a:p>
            <a:pPr marL="0" indent="0">
              <a:buFont typeface="Wingdings 3" panose="05040102010807070707" pitchFamily="18" charset="2"/>
              <a:buNone/>
            </a:pP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           </a:t>
            </a: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                                         </a:t>
            </a:r>
            <a:endParaRPr lang="en-US" sz="3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7" name="ลูกศร: ขวา 26">
            <a:extLst>
              <a:ext uri="{FF2B5EF4-FFF2-40B4-BE49-F238E27FC236}">
                <a16:creationId xmlns="" xmlns:a16="http://schemas.microsoft.com/office/drawing/2014/main" id="{D55B9641-AEA8-404C-A11D-C688AC31F03D}"/>
              </a:ext>
            </a:extLst>
          </p:cNvPr>
          <p:cNvSpPr/>
          <p:nvPr/>
        </p:nvSpPr>
        <p:spPr>
          <a:xfrm>
            <a:off x="8604422" y="2045740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ลูกศร: ขวา 31">
            <a:extLst>
              <a:ext uri="{FF2B5EF4-FFF2-40B4-BE49-F238E27FC236}">
                <a16:creationId xmlns="" xmlns:a16="http://schemas.microsoft.com/office/drawing/2014/main" id="{F9394DC1-735F-4564-9970-00B21352F99D}"/>
              </a:ext>
            </a:extLst>
          </p:cNvPr>
          <p:cNvSpPr/>
          <p:nvPr/>
        </p:nvSpPr>
        <p:spPr>
          <a:xfrm>
            <a:off x="10470494" y="2700281"/>
            <a:ext cx="284784" cy="34396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ลูกศร: ขวา 32">
            <a:extLst>
              <a:ext uri="{FF2B5EF4-FFF2-40B4-BE49-F238E27FC236}">
                <a16:creationId xmlns="" xmlns:a16="http://schemas.microsoft.com/office/drawing/2014/main" id="{6F5FBED2-39FC-43A2-9C65-C15EEE93CF19}"/>
              </a:ext>
            </a:extLst>
          </p:cNvPr>
          <p:cNvSpPr/>
          <p:nvPr/>
        </p:nvSpPr>
        <p:spPr>
          <a:xfrm>
            <a:off x="7420227" y="3346119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ลูกศร: ขวา 33">
            <a:extLst>
              <a:ext uri="{FF2B5EF4-FFF2-40B4-BE49-F238E27FC236}">
                <a16:creationId xmlns="" xmlns:a16="http://schemas.microsoft.com/office/drawing/2014/main" id="{E106B9F5-F1F3-4E83-96D5-07698B88FA70}"/>
              </a:ext>
            </a:extLst>
          </p:cNvPr>
          <p:cNvSpPr/>
          <p:nvPr/>
        </p:nvSpPr>
        <p:spPr>
          <a:xfrm>
            <a:off x="9907640" y="3349053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ลูกศร: ขวา 34">
            <a:extLst>
              <a:ext uri="{FF2B5EF4-FFF2-40B4-BE49-F238E27FC236}">
                <a16:creationId xmlns="" xmlns:a16="http://schemas.microsoft.com/office/drawing/2014/main" id="{6C208953-29ED-4E6D-9E49-C7DB57A84384}"/>
              </a:ext>
            </a:extLst>
          </p:cNvPr>
          <p:cNvSpPr/>
          <p:nvPr/>
        </p:nvSpPr>
        <p:spPr>
          <a:xfrm>
            <a:off x="7438790" y="3973036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ลูกศร: ขวา 35">
            <a:extLst>
              <a:ext uri="{FF2B5EF4-FFF2-40B4-BE49-F238E27FC236}">
                <a16:creationId xmlns="" xmlns:a16="http://schemas.microsoft.com/office/drawing/2014/main" id="{99AE31C1-3DCB-4F2C-8A87-FCB776D746E8}"/>
              </a:ext>
            </a:extLst>
          </p:cNvPr>
          <p:cNvSpPr/>
          <p:nvPr/>
        </p:nvSpPr>
        <p:spPr>
          <a:xfrm>
            <a:off x="9882417" y="3942224"/>
            <a:ext cx="284784" cy="34396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764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1"/>
          <p:cNvSpPr txBox="1">
            <a:spLocks/>
          </p:cNvSpPr>
          <p:nvPr/>
        </p:nvSpPr>
        <p:spPr>
          <a:xfrm>
            <a:off x="6038424" y="1455858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สถานี </a:t>
            </a:r>
            <a:r>
              <a:rPr lang="th-TH" sz="5000" b="1" dirty="0" err="1" smtClean="0">
                <a:latin typeface="Angsana News" panose="02020603050405020304" pitchFamily="18" charset="-34"/>
                <a:cs typeface="Angsana News" panose="02020603050405020304" pitchFamily="18" charset="-34"/>
              </a:rPr>
              <a:t>BTS</a:t>
            </a: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 หมอชิต ประตู 3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485" y="3491091"/>
            <a:ext cx="5757749" cy="3240000"/>
          </a:xfrm>
          <a:prstGeom prst="rect">
            <a:avLst/>
          </a:prstGeom>
        </p:spPr>
      </p:pic>
      <p:sp>
        <p:nvSpPr>
          <p:cNvPr id="9" name="Content Placeholder 21"/>
          <p:cNvSpPr txBox="1">
            <a:spLocks/>
          </p:cNvSpPr>
          <p:nvPr/>
        </p:nvSpPr>
        <p:spPr>
          <a:xfrm>
            <a:off x="5893234" y="4280978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จุดจอด รับ - ส่ง</a:t>
            </a: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483" y="99305"/>
            <a:ext cx="5757751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996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373" y="158166"/>
            <a:ext cx="5757751" cy="3240000"/>
          </a:xfrm>
          <a:prstGeom prst="rect">
            <a:avLst/>
          </a:prstGeom>
        </p:spPr>
      </p:pic>
      <p:sp>
        <p:nvSpPr>
          <p:cNvPr id="6" name="Content Placeholder 21"/>
          <p:cNvSpPr txBox="1">
            <a:spLocks/>
          </p:cNvSpPr>
          <p:nvPr/>
        </p:nvSpPr>
        <p:spPr>
          <a:xfrm>
            <a:off x="5926124" y="1028785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วิ่งบนถนนพหลโยธินเลี้ยวขวา</a:t>
            </a:r>
          </a:p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อนุสาวรีย์ชัยเข้าถนนราชวิถี</a:t>
            </a:r>
          </a:p>
        </p:txBody>
      </p:sp>
      <p:pic>
        <p:nvPicPr>
          <p:cNvPr id="8" name="ตัวแทนเนื้อหา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373" y="3478897"/>
            <a:ext cx="5757751" cy="3240000"/>
          </a:xfrm>
        </p:spPr>
      </p:pic>
      <p:sp>
        <p:nvSpPr>
          <p:cNvPr id="9" name="Content Placeholder 21"/>
          <p:cNvSpPr txBox="1">
            <a:spLocks/>
          </p:cNvSpPr>
          <p:nvPr/>
        </p:nvSpPr>
        <p:spPr>
          <a:xfrm>
            <a:off x="5926124" y="4505549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เข้าถนนราชวิถี</a:t>
            </a:r>
          </a:p>
        </p:txBody>
      </p:sp>
    </p:spTree>
    <p:extLst>
      <p:ext uri="{BB962C8B-B14F-4D97-AF65-F5344CB8AC3E}">
        <p14:creationId xmlns:p14="http://schemas.microsoft.com/office/powerpoint/2010/main" xmlns="" val="278793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211" y="106209"/>
            <a:ext cx="5296815" cy="3240000"/>
          </a:xfrm>
        </p:spPr>
      </p:pic>
      <p:sp>
        <p:nvSpPr>
          <p:cNvPr id="5" name="Content Placeholder 21"/>
          <p:cNvSpPr txBox="1">
            <a:spLocks/>
          </p:cNvSpPr>
          <p:nvPr/>
        </p:nvSpPr>
        <p:spPr>
          <a:xfrm>
            <a:off x="5872124" y="1386037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เลี้ยวซ้ายเข้าถนนอู่ทองใน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061" y="3481431"/>
            <a:ext cx="5499114" cy="3240000"/>
          </a:xfrm>
          <a:prstGeom prst="rect">
            <a:avLst/>
          </a:prstGeom>
        </p:spPr>
      </p:pic>
      <p:sp>
        <p:nvSpPr>
          <p:cNvPr id="7" name="Content Placeholder 21"/>
          <p:cNvSpPr txBox="1">
            <a:spLocks/>
          </p:cNvSpPr>
          <p:nvPr/>
        </p:nvSpPr>
        <p:spPr>
          <a:xfrm>
            <a:off x="5594026" y="4271318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จุดรับ-ส่งถนนอู่ทองใน</a:t>
            </a:r>
          </a:p>
        </p:txBody>
      </p:sp>
    </p:spTree>
    <p:extLst>
      <p:ext uri="{BB962C8B-B14F-4D97-AF65-F5344CB8AC3E}">
        <p14:creationId xmlns:p14="http://schemas.microsoft.com/office/powerpoint/2010/main" xmlns="" val="335458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6F819BF-BEC4-454B-82CF-C7F1926407F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B29E1950-A366-48B7-8DAB-726C0DE5807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624123CD-2156-4134-A3FB-C82036B5FAEB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282DAEA8-4DC7-4972-8972-06976C61D518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C33B16A3-1C35-4E6B-88DA-2A2550F94147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106381D1-240B-4A28-88D3-6ACC575DCF15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7C8CFC7B-B818-47F0-AE87-6B34B07D14D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1" name="Snip Diagonal Corner Rectangle 21">
            <a:extLst>
              <a:ext uri="{FF2B5EF4-FFF2-40B4-BE49-F238E27FC236}">
                <a16:creationId xmlns="" xmlns:a16="http://schemas.microsoft.com/office/drawing/2014/main" id="{79D5C3D0-88DD-405B-A549-4B5C3712E1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84212" y="641648"/>
            <a:ext cx="6575496" cy="5286838"/>
          </a:xfrm>
          <a:prstGeom prst="snip2DiagRect">
            <a:avLst>
              <a:gd name="adj1" fmla="val 8741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ตัวแทนเนื้อหา 3">
            <a:extLst>
              <a:ext uri="{FF2B5EF4-FFF2-40B4-BE49-F238E27FC236}">
                <a16:creationId xmlns="" xmlns:a16="http://schemas.microsoft.com/office/drawing/2014/main" id="{FB663B2B-D0A7-430F-A7B9-C1E7CE9A2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06" y="1414230"/>
            <a:ext cx="6181734" cy="3848129"/>
          </a:xfrm>
          <a:prstGeom prst="rect">
            <a:avLst/>
          </a:prstGeom>
        </p:spPr>
      </p:pic>
      <p:sp>
        <p:nvSpPr>
          <p:cNvPr id="20" name="ชื่อเรื่อง 1">
            <a:extLst>
              <a:ext uri="{FF2B5EF4-FFF2-40B4-BE49-F238E27FC236}">
                <a16:creationId xmlns="" xmlns:a16="http://schemas.microsoft.com/office/drawing/2014/main" id="{B03A9EC3-A6A4-4ABA-B7A3-0608FD161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5488" y="637837"/>
            <a:ext cx="3382962" cy="1143000"/>
          </a:xfrm>
        </p:spPr>
        <p:txBody>
          <a:bodyPr>
            <a:normAutofit/>
          </a:bodyPr>
          <a:lstStyle/>
          <a:p>
            <a:r>
              <a:rPr lang="th-TH" sz="5000" dirty="0">
                <a:solidFill>
                  <a:schemeClr val="bg1"/>
                </a:solidFill>
                <a:latin typeface="DSN SuKumWit" panose="00000400000000000000" pitchFamily="2" charset="-34"/>
                <a:cs typeface="DSN SuKumWit" panose="00000400000000000000" pitchFamily="2" charset="-34"/>
              </a:rPr>
              <a:t>เส้นทางที่ </a:t>
            </a:r>
            <a:r>
              <a:rPr lang="th-TH" sz="5000" dirty="0" smtClean="0">
                <a:solidFill>
                  <a:schemeClr val="bg1"/>
                </a:solidFill>
                <a:latin typeface="DSN SuKumWit" panose="00000400000000000000" pitchFamily="2" charset="-34"/>
                <a:cs typeface="DSN SuKumWit" panose="00000400000000000000" pitchFamily="2" charset="-34"/>
              </a:rPr>
              <a:t>2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2" name="Content Placeholder 9">
            <a:extLst>
              <a:ext uri="{FF2B5EF4-FFF2-40B4-BE49-F238E27FC236}">
                <a16:creationId xmlns="" xmlns:a16="http://schemas.microsoft.com/office/drawing/2014/main" id="{9460E8AF-F433-44B1-85E1-105E8CBF155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410519" y="1414231"/>
            <a:ext cx="4984775" cy="4004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อนุสาวรีย์ชัยสมรถูมิ   พระลานพระราชวังดุสิต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จุดรับ-ส่ง(ต้นทาง) </a:t>
            </a:r>
            <a:r>
              <a:rPr lang="en-US" sz="3000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Bts</a:t>
            </a:r>
            <a:r>
              <a:rPr lang="th-TH" sz="28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อนุสาวรีย์ชัยสมรถูมิ</a:t>
            </a:r>
            <a:r>
              <a:rPr lang="en-US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                           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ถนนพญาไท             ถนนศรีอยุธยา   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จุดรับ-ส่งปลายทาง     </a:t>
            </a:r>
            <a:r>
              <a:rPr lang="th-TH" sz="3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วัด</a:t>
            </a:r>
            <a:r>
              <a:rPr lang="th-TH" sz="3000" dirty="0" err="1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เบญจม</a:t>
            </a: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บพิตร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         </a:t>
            </a: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                                         </a:t>
            </a:r>
            <a:endParaRPr lang="en-US" sz="3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4" name="ลูกศร: ขวา 23">
            <a:extLst>
              <a:ext uri="{FF2B5EF4-FFF2-40B4-BE49-F238E27FC236}">
                <a16:creationId xmlns="" xmlns:a16="http://schemas.microsoft.com/office/drawing/2014/main" id="{D0933AE5-31B9-4FEB-9DDA-A529D6C2B33C}"/>
              </a:ext>
            </a:extLst>
          </p:cNvPr>
          <p:cNvSpPr/>
          <p:nvPr/>
        </p:nvSpPr>
        <p:spPr>
          <a:xfrm>
            <a:off x="7376652" y="3491034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ลูกศร: ขวา 24">
            <a:extLst>
              <a:ext uri="{FF2B5EF4-FFF2-40B4-BE49-F238E27FC236}">
                <a16:creationId xmlns="" xmlns:a16="http://schemas.microsoft.com/office/drawing/2014/main" id="{C09BEFEE-B62B-4691-973D-CF829ECE391F}"/>
              </a:ext>
            </a:extLst>
          </p:cNvPr>
          <p:cNvSpPr/>
          <p:nvPr/>
        </p:nvSpPr>
        <p:spPr>
          <a:xfrm>
            <a:off x="9177866" y="3539066"/>
            <a:ext cx="626533" cy="2878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ลูกศร: ขวา 25">
            <a:extLst>
              <a:ext uri="{FF2B5EF4-FFF2-40B4-BE49-F238E27FC236}">
                <a16:creationId xmlns="" xmlns:a16="http://schemas.microsoft.com/office/drawing/2014/main" id="{B49238D0-27DE-422F-950A-1E77E875FA70}"/>
              </a:ext>
            </a:extLst>
          </p:cNvPr>
          <p:cNvSpPr/>
          <p:nvPr/>
        </p:nvSpPr>
        <p:spPr>
          <a:xfrm>
            <a:off x="7351131" y="4154711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ลูกศร: ขวา 26">
            <a:extLst>
              <a:ext uri="{FF2B5EF4-FFF2-40B4-BE49-F238E27FC236}">
                <a16:creationId xmlns="" xmlns:a16="http://schemas.microsoft.com/office/drawing/2014/main" id="{8600B1B0-AB9B-458A-8187-E26342A11071}"/>
              </a:ext>
            </a:extLst>
          </p:cNvPr>
          <p:cNvSpPr/>
          <p:nvPr/>
        </p:nvSpPr>
        <p:spPr>
          <a:xfrm>
            <a:off x="9805787" y="4163256"/>
            <a:ext cx="317856" cy="30923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ลูกศร: ขวา 27">
            <a:extLst>
              <a:ext uri="{FF2B5EF4-FFF2-40B4-BE49-F238E27FC236}">
                <a16:creationId xmlns="" xmlns:a16="http://schemas.microsoft.com/office/drawing/2014/main" id="{F51EBD2E-6870-45C5-B83D-B4DA1014DF11}"/>
              </a:ext>
            </a:extLst>
          </p:cNvPr>
          <p:cNvSpPr/>
          <p:nvPr/>
        </p:nvSpPr>
        <p:spPr>
          <a:xfrm>
            <a:off x="9544602" y="2019893"/>
            <a:ext cx="142153" cy="31507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9119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7118" y="3504729"/>
            <a:ext cx="5757750" cy="3240000"/>
          </a:xfrm>
          <a:prstGeom prst="rect">
            <a:avLst/>
          </a:prstGeom>
        </p:spPr>
      </p:pic>
      <p:sp>
        <p:nvSpPr>
          <p:cNvPr id="5" name="Content Placeholder 21"/>
          <p:cNvSpPr txBox="1">
            <a:spLocks/>
          </p:cNvSpPr>
          <p:nvPr/>
        </p:nvSpPr>
        <p:spPr>
          <a:xfrm>
            <a:off x="5939746" y="1119789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อนุสาวรีย์ชัย ฯ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7118" y="130629"/>
            <a:ext cx="5757750" cy="3240000"/>
          </a:xfrm>
          <a:prstGeom prst="rect">
            <a:avLst/>
          </a:prstGeom>
        </p:spPr>
      </p:pic>
      <p:sp>
        <p:nvSpPr>
          <p:cNvPr id="7" name="Content Placeholder 21"/>
          <p:cNvSpPr txBox="1">
            <a:spLocks/>
          </p:cNvSpPr>
          <p:nvPr/>
        </p:nvSpPr>
        <p:spPr>
          <a:xfrm>
            <a:off x="5939746" y="4476921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จุดจอด รับ - ส่ง</a:t>
            </a:r>
          </a:p>
        </p:txBody>
      </p:sp>
    </p:spTree>
    <p:extLst>
      <p:ext uri="{BB962C8B-B14F-4D97-AF65-F5344CB8AC3E}">
        <p14:creationId xmlns:p14="http://schemas.microsoft.com/office/powerpoint/2010/main" xmlns="" val="30618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668" y="163286"/>
            <a:ext cx="4966423" cy="3240000"/>
          </a:xfrm>
          <a:prstGeom prst="rect">
            <a:avLst/>
          </a:prstGeom>
        </p:spPr>
      </p:pic>
      <p:sp>
        <p:nvSpPr>
          <p:cNvPr id="6" name="Content Placeholder 21"/>
          <p:cNvSpPr txBox="1">
            <a:spLocks/>
          </p:cNvSpPr>
          <p:nvPr/>
        </p:nvSpPr>
        <p:spPr>
          <a:xfrm>
            <a:off x="6037702" y="1105573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วิ่งบนถนนพญาไท</a:t>
            </a:r>
          </a:p>
        </p:txBody>
      </p:sp>
      <p:sp>
        <p:nvSpPr>
          <p:cNvPr id="7" name="Content Placeholder 21"/>
          <p:cNvSpPr txBox="1">
            <a:spLocks/>
          </p:cNvSpPr>
          <p:nvPr/>
        </p:nvSpPr>
        <p:spPr>
          <a:xfrm>
            <a:off x="6100212" y="4630547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เลี้ยวขวาถนนศรีอยุธยา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668" y="3529409"/>
            <a:ext cx="4940575" cy="285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504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54" y="3403286"/>
            <a:ext cx="5320250" cy="3164918"/>
          </a:xfrm>
          <a:prstGeom prst="rect">
            <a:avLst/>
          </a:prstGeom>
        </p:spPr>
      </p:pic>
      <p:sp>
        <p:nvSpPr>
          <p:cNvPr id="5" name="Content Placeholder 21"/>
          <p:cNvSpPr txBox="1">
            <a:spLocks/>
          </p:cNvSpPr>
          <p:nvPr/>
        </p:nvSpPr>
        <p:spPr>
          <a:xfrm>
            <a:off x="5920598" y="4704026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จุดรับ-ส่ง</a:t>
            </a:r>
            <a:r>
              <a:rPr lang="th-TH" sz="5000" b="1" dirty="0" err="1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วัดเบ</a:t>
            </a: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จมบพิตร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54" y="179614"/>
            <a:ext cx="5402169" cy="3012621"/>
          </a:xfrm>
          <a:prstGeom prst="rect">
            <a:avLst/>
          </a:prstGeom>
        </p:spPr>
      </p:pic>
      <p:sp>
        <p:nvSpPr>
          <p:cNvPr id="7" name="Content Placeholder 21"/>
          <p:cNvSpPr txBox="1">
            <a:spLocks/>
          </p:cNvSpPr>
          <p:nvPr/>
        </p:nvSpPr>
        <p:spPr>
          <a:xfrm>
            <a:off x="5920597" y="1092690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ถนนศรีอยุธยา</a:t>
            </a:r>
          </a:p>
        </p:txBody>
      </p:sp>
    </p:spTree>
    <p:extLst>
      <p:ext uri="{BB962C8B-B14F-4D97-AF65-F5344CB8AC3E}">
        <p14:creationId xmlns:p14="http://schemas.microsoft.com/office/powerpoint/2010/main" xmlns="" val="613683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6F819BF-BEC4-454B-82CF-C7F1926407F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B29E1950-A366-48B7-8DAB-726C0DE5807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624123CD-2156-4134-A3FB-C82036B5FAEB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282DAEA8-4DC7-4972-8972-06976C61D518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0">
              <a:extLst>
                <a:ext uri="{FF2B5EF4-FFF2-40B4-BE49-F238E27FC236}">
                  <a16:creationId xmlns="" xmlns:a16="http://schemas.microsoft.com/office/drawing/2014/main" id="{C33B16A3-1C35-4E6B-88DA-2A2550F94147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="" xmlns:a16="http://schemas.microsoft.com/office/drawing/2014/main" id="{106381D1-240B-4A28-88D3-6ACC575DCF15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="" xmlns:a16="http://schemas.microsoft.com/office/drawing/2014/main" id="{7C8CFC7B-B818-47F0-AE87-6B34B07D14D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5" name="Snip Diagonal Corner Rectangle 21">
            <a:extLst>
              <a:ext uri="{FF2B5EF4-FFF2-40B4-BE49-F238E27FC236}">
                <a16:creationId xmlns="" xmlns:a16="http://schemas.microsoft.com/office/drawing/2014/main" id="{79D5C3D0-88DD-405B-A549-4B5C3712E1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84212" y="641648"/>
            <a:ext cx="6575496" cy="5286838"/>
          </a:xfrm>
          <a:prstGeom prst="snip2DiagRect">
            <a:avLst>
              <a:gd name="adj1" fmla="val 8741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ตัวแทนเนื้อหา 7">
            <a:extLst>
              <a:ext uri="{FF2B5EF4-FFF2-40B4-BE49-F238E27FC236}">
                <a16:creationId xmlns="" xmlns:a16="http://schemas.microsoft.com/office/drawing/2014/main" id="{3A1FEDE6-B819-453F-9DC4-F518287E7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000" y="712694"/>
            <a:ext cx="5447660" cy="5188898"/>
          </a:xfrm>
          <a:prstGeom prst="rect">
            <a:avLst/>
          </a:prstGeom>
        </p:spPr>
      </p:pic>
      <p:sp>
        <p:nvSpPr>
          <p:cNvPr id="24" name="ชื่อเรื่อง 1">
            <a:extLst>
              <a:ext uri="{FF2B5EF4-FFF2-40B4-BE49-F238E27FC236}">
                <a16:creationId xmlns="" xmlns:a16="http://schemas.microsoft.com/office/drawing/2014/main" id="{90A0308A-A8B6-454F-870B-38600EB13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688" y="620713"/>
            <a:ext cx="3382962" cy="1143000"/>
          </a:xfrm>
        </p:spPr>
        <p:txBody>
          <a:bodyPr>
            <a:normAutofit/>
          </a:bodyPr>
          <a:lstStyle/>
          <a:p>
            <a:r>
              <a:rPr lang="th-TH" sz="5000" dirty="0">
                <a:solidFill>
                  <a:schemeClr val="bg1"/>
                </a:solidFill>
                <a:latin typeface="DSN SuKumWit" panose="00000400000000000000" pitchFamily="2" charset="-34"/>
                <a:cs typeface="DSN SuKumWit" panose="00000400000000000000" pitchFamily="2" charset="-34"/>
              </a:rPr>
              <a:t>เส้นทางที่ </a:t>
            </a:r>
            <a:r>
              <a:rPr lang="th-TH" sz="5000" dirty="0" smtClean="0">
                <a:solidFill>
                  <a:schemeClr val="bg1"/>
                </a:solidFill>
                <a:latin typeface="DSN SuKumWit" panose="00000400000000000000" pitchFamily="2" charset="-34"/>
                <a:cs typeface="DSN SuKumWit" panose="00000400000000000000" pitchFamily="2" charset="-34"/>
              </a:rPr>
              <a:t>3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6" name="Content Placeholder 9">
            <a:extLst>
              <a:ext uri="{FF2B5EF4-FFF2-40B4-BE49-F238E27FC236}">
                <a16:creationId xmlns="" xmlns:a16="http://schemas.microsoft.com/office/drawing/2014/main" id="{8B15BF71-AB34-4601-943B-6378FABDB47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532688" y="1438835"/>
            <a:ext cx="4462088" cy="39937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วงเวียนใหญ่       พระลานพระราชวังดุสิต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จุดรับ-ส่ง(ต้นทาง) วงเวียนใหญ่     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  ถนนประชาธิปก       </a:t>
            </a:r>
            <a:r>
              <a:rPr lang="th-TH" sz="3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สะพาน</a:t>
            </a: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พระพุทธยอดฟ้า 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  ถนนตรีเพชร      </a:t>
            </a:r>
            <a:r>
              <a:rPr lang="th-TH" sz="3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</a:t>
            </a:r>
            <a:r>
              <a:rPr lang="th-TH" sz="3000" dirty="0" err="1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ถนนดิ</a:t>
            </a: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สอ  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  อนุสาวรีย์ประชาธิปไตย    ถนนนครราชศรีมา </a:t>
            </a:r>
            <a:r>
              <a:rPr lang="th-TH" sz="3000" dirty="0" smtClean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จุดรับ</a:t>
            </a: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-ส่งปลายทาง     แยกวังแดง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           </a:t>
            </a: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                                         </a:t>
            </a:r>
            <a:endParaRPr lang="en-US" sz="3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7" name="ลูกศร: ขวา 26">
            <a:extLst>
              <a:ext uri="{FF2B5EF4-FFF2-40B4-BE49-F238E27FC236}">
                <a16:creationId xmlns="" xmlns:a16="http://schemas.microsoft.com/office/drawing/2014/main" id="{BA74EF02-EBEA-44E9-9647-AA4A3927052D}"/>
              </a:ext>
            </a:extLst>
          </p:cNvPr>
          <p:cNvSpPr/>
          <p:nvPr/>
        </p:nvSpPr>
        <p:spPr>
          <a:xfrm>
            <a:off x="8934472" y="1697088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ลูกศร: ขวา 27">
            <a:extLst>
              <a:ext uri="{FF2B5EF4-FFF2-40B4-BE49-F238E27FC236}">
                <a16:creationId xmlns="" xmlns:a16="http://schemas.microsoft.com/office/drawing/2014/main" id="{33719726-77F1-4071-A116-9970FC5940D5}"/>
              </a:ext>
            </a:extLst>
          </p:cNvPr>
          <p:cNvSpPr/>
          <p:nvPr/>
        </p:nvSpPr>
        <p:spPr>
          <a:xfrm>
            <a:off x="10768114" y="2206296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ลูกศร: ขวา 28">
            <a:extLst>
              <a:ext uri="{FF2B5EF4-FFF2-40B4-BE49-F238E27FC236}">
                <a16:creationId xmlns="" xmlns:a16="http://schemas.microsoft.com/office/drawing/2014/main" id="{EE749558-7C42-4C5C-AB0B-5188ACF60716}"/>
              </a:ext>
            </a:extLst>
          </p:cNvPr>
          <p:cNvSpPr/>
          <p:nvPr/>
        </p:nvSpPr>
        <p:spPr>
          <a:xfrm>
            <a:off x="7533844" y="2673660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ลูกศร: ขวา 29">
            <a:extLst>
              <a:ext uri="{FF2B5EF4-FFF2-40B4-BE49-F238E27FC236}">
                <a16:creationId xmlns="" xmlns:a16="http://schemas.microsoft.com/office/drawing/2014/main" id="{CB7F2A03-5733-4793-ACCD-82471F8F5A8A}"/>
              </a:ext>
            </a:extLst>
          </p:cNvPr>
          <p:cNvSpPr/>
          <p:nvPr/>
        </p:nvSpPr>
        <p:spPr>
          <a:xfrm>
            <a:off x="9657704" y="2698759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ลูกศร: ขวา 30">
            <a:extLst>
              <a:ext uri="{FF2B5EF4-FFF2-40B4-BE49-F238E27FC236}">
                <a16:creationId xmlns="" xmlns:a16="http://schemas.microsoft.com/office/drawing/2014/main" id="{59A2CB28-09B3-459B-8305-167CA2C096A8}"/>
              </a:ext>
            </a:extLst>
          </p:cNvPr>
          <p:cNvSpPr/>
          <p:nvPr/>
        </p:nvSpPr>
        <p:spPr>
          <a:xfrm>
            <a:off x="7570352" y="3521752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ลูกศร: ขวา 31">
            <a:extLst>
              <a:ext uri="{FF2B5EF4-FFF2-40B4-BE49-F238E27FC236}">
                <a16:creationId xmlns="" xmlns:a16="http://schemas.microsoft.com/office/drawing/2014/main" id="{0E99C26D-CDF3-4619-8A53-12ED9DED418F}"/>
              </a:ext>
            </a:extLst>
          </p:cNvPr>
          <p:cNvSpPr/>
          <p:nvPr/>
        </p:nvSpPr>
        <p:spPr>
          <a:xfrm>
            <a:off x="7575874" y="4043035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ลูกศร: ขวา 32">
            <a:extLst>
              <a:ext uri="{FF2B5EF4-FFF2-40B4-BE49-F238E27FC236}">
                <a16:creationId xmlns="" xmlns:a16="http://schemas.microsoft.com/office/drawing/2014/main" id="{13464999-EB74-4C50-B456-DB5AA02EE697}"/>
              </a:ext>
            </a:extLst>
          </p:cNvPr>
          <p:cNvSpPr/>
          <p:nvPr/>
        </p:nvSpPr>
        <p:spPr>
          <a:xfrm>
            <a:off x="9290258" y="3534049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ลูกศร: ขวา 33">
            <a:extLst>
              <a:ext uri="{FF2B5EF4-FFF2-40B4-BE49-F238E27FC236}">
                <a16:creationId xmlns="" xmlns:a16="http://schemas.microsoft.com/office/drawing/2014/main" id="{7C30AC21-34F3-4898-A1ED-52AD5F638A78}"/>
              </a:ext>
            </a:extLst>
          </p:cNvPr>
          <p:cNvSpPr/>
          <p:nvPr/>
        </p:nvSpPr>
        <p:spPr>
          <a:xfrm>
            <a:off x="10367607" y="4059966"/>
            <a:ext cx="173392" cy="29313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ลูกศร: ขวา 34">
            <a:extLst>
              <a:ext uri="{FF2B5EF4-FFF2-40B4-BE49-F238E27FC236}">
                <a16:creationId xmlns="" xmlns:a16="http://schemas.microsoft.com/office/drawing/2014/main" id="{03969583-EF7D-4C30-9BF2-CDB5A2C69D6C}"/>
              </a:ext>
            </a:extLst>
          </p:cNvPr>
          <p:cNvSpPr/>
          <p:nvPr/>
        </p:nvSpPr>
        <p:spPr>
          <a:xfrm>
            <a:off x="9966498" y="4377021"/>
            <a:ext cx="294749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2617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1"/>
          <p:cNvSpPr txBox="1">
            <a:spLocks/>
          </p:cNvSpPr>
          <p:nvPr/>
        </p:nvSpPr>
        <p:spPr>
          <a:xfrm>
            <a:off x="5939746" y="1119789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วงเวียนใหญ่</a:t>
            </a:r>
          </a:p>
        </p:txBody>
      </p:sp>
      <p:sp>
        <p:nvSpPr>
          <p:cNvPr id="5" name="Content Placeholder 21"/>
          <p:cNvSpPr txBox="1">
            <a:spLocks/>
          </p:cNvSpPr>
          <p:nvPr/>
        </p:nvSpPr>
        <p:spPr>
          <a:xfrm>
            <a:off x="5939745" y="4374617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ถนน</a:t>
            </a:r>
            <a:r>
              <a:rPr lang="th-TH" sz="5000" b="1" dirty="0" err="1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ประชาธิ</a:t>
            </a: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ปก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418" y="3396341"/>
            <a:ext cx="4579175" cy="3012622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7418" y="244318"/>
            <a:ext cx="4579175" cy="301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037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1"/>
          <p:cNvSpPr txBox="1">
            <a:spLocks/>
          </p:cNvSpPr>
          <p:nvPr/>
        </p:nvSpPr>
        <p:spPr>
          <a:xfrm>
            <a:off x="5939746" y="1119789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ถนนนครราชสีมา</a:t>
            </a:r>
          </a:p>
        </p:txBody>
      </p:sp>
      <p:sp>
        <p:nvSpPr>
          <p:cNvPr id="6" name="Content Placeholder 21"/>
          <p:cNvSpPr txBox="1">
            <a:spLocks/>
          </p:cNvSpPr>
          <p:nvPr/>
        </p:nvSpPr>
        <p:spPr>
          <a:xfrm>
            <a:off x="6054046" y="4486043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จุดรับ-ส่ง แยกวังแดง</a:t>
            </a: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540" y="367392"/>
            <a:ext cx="5319668" cy="3004458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540" y="3477986"/>
            <a:ext cx="5319668" cy="300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029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D6F819BF-BEC4-454B-82CF-C7F1926407F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B29E1950-A366-48B7-8DAB-726C0DE5807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624123CD-2156-4134-A3FB-C82036B5FAEB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282DAEA8-4DC7-4972-8972-06976C61D518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C33B16A3-1C35-4E6B-88DA-2A2550F94147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106381D1-240B-4A28-88D3-6ACC575DCF15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7C8CFC7B-B818-47F0-AE87-6B34B07D14D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2" name="Snip Diagonal Corner Rectangle 21">
            <a:extLst>
              <a:ext uri="{FF2B5EF4-FFF2-40B4-BE49-F238E27FC236}">
                <a16:creationId xmlns="" xmlns:a16="http://schemas.microsoft.com/office/drawing/2014/main" id="{79D5C3D0-88DD-405B-A549-4B5C3712E18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84212" y="641648"/>
            <a:ext cx="6575496" cy="5286838"/>
          </a:xfrm>
          <a:prstGeom prst="snip2DiagRect">
            <a:avLst>
              <a:gd name="adj1" fmla="val 8741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ตัวแทนเนื้อหา 4">
            <a:extLst>
              <a:ext uri="{FF2B5EF4-FFF2-40B4-BE49-F238E27FC236}">
                <a16:creationId xmlns="" xmlns:a16="http://schemas.microsoft.com/office/drawing/2014/main" id="{04F22997-5AF0-4A48-B7B7-E1D13E72C6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257"/>
          <a:stretch/>
        </p:blipFill>
        <p:spPr>
          <a:xfrm>
            <a:off x="1195667" y="775388"/>
            <a:ext cx="5648886" cy="5046252"/>
          </a:xfrm>
          <a:prstGeom prst="rect">
            <a:avLst/>
          </a:prstGeom>
        </p:spPr>
      </p:pic>
      <p:sp>
        <p:nvSpPr>
          <p:cNvPr id="21" name="ชื่อเรื่อง 1">
            <a:extLst>
              <a:ext uri="{FF2B5EF4-FFF2-40B4-BE49-F238E27FC236}">
                <a16:creationId xmlns="" xmlns:a16="http://schemas.microsoft.com/office/drawing/2014/main" id="{4347DA08-B1D4-4C56-A604-39F7A6940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688" y="620713"/>
            <a:ext cx="3382962" cy="1143000"/>
          </a:xfrm>
        </p:spPr>
        <p:txBody>
          <a:bodyPr>
            <a:normAutofit/>
          </a:bodyPr>
          <a:lstStyle/>
          <a:p>
            <a:r>
              <a:rPr lang="th-TH" sz="5000" dirty="0">
                <a:solidFill>
                  <a:schemeClr val="bg1"/>
                </a:solidFill>
                <a:latin typeface="DSN SuKumWit" panose="00000400000000000000" pitchFamily="2" charset="-34"/>
                <a:cs typeface="DSN SuKumWit" panose="00000400000000000000" pitchFamily="2" charset="-34"/>
              </a:rPr>
              <a:t>เส้นทางที่ </a:t>
            </a:r>
            <a:r>
              <a:rPr lang="th-TH" sz="5000" dirty="0" smtClean="0">
                <a:solidFill>
                  <a:schemeClr val="bg1"/>
                </a:solidFill>
                <a:latin typeface="DSN SuKumWit" panose="00000400000000000000" pitchFamily="2" charset="-34"/>
                <a:cs typeface="DSN SuKumWit" panose="00000400000000000000" pitchFamily="2" charset="-34"/>
              </a:rPr>
              <a:t>4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3" name="Content Placeholder 9">
            <a:extLst>
              <a:ext uri="{FF2B5EF4-FFF2-40B4-BE49-F238E27FC236}">
                <a16:creationId xmlns="" xmlns:a16="http://schemas.microsoft.com/office/drawing/2014/main" id="{A1E1B91F-7EDC-4718-A804-0417D7EB090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532688" y="1546412"/>
            <a:ext cx="4659312" cy="4047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sz="32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สนามหลวง        พระลานพระราชวังดุสิต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จุดรับ-ส่ง(ต้นทาง) บริเวณที่ทำการไปรษณีย์บนถนนพระลาน (ตรงประตูวิเศษไชยศรี)     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ถนนหน้าพระลาน        ถนนราชดำเนินใน   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ถนนราชดำเนินกลาง     ถนนราชดำเนินนอก    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จุดรับ-ส่งปลายทาง      กระทรวงศึกษาธิการ</a:t>
            </a:r>
          </a:p>
          <a:p>
            <a:pPr marL="0" indent="0">
              <a:buFont typeface="Wingdings 3" panose="05040102010807070707" pitchFamily="18" charset="2"/>
              <a:buNone/>
            </a:pPr>
            <a:r>
              <a:rPr lang="th-TH" sz="3000" dirty="0">
                <a:solidFill>
                  <a:schemeClr val="bg1"/>
                </a:solidFill>
                <a:latin typeface="Angsana New" pitchFamily="18" charset="-34"/>
                <a:cs typeface="Angsana New" pitchFamily="18" charset="-34"/>
              </a:rPr>
              <a:t>                </a:t>
            </a:r>
            <a:r>
              <a:rPr lang="th-TH" sz="3000" dirty="0" smtClean="0">
                <a:latin typeface="Angsana New" pitchFamily="18" charset="-34"/>
                <a:cs typeface="Angsana New" pitchFamily="18" charset="-34"/>
              </a:rPr>
              <a:t>                                         </a:t>
            </a:r>
            <a:endParaRPr lang="en-US" sz="3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4" name="ลูกศร: ขวา 23">
            <a:extLst>
              <a:ext uri="{FF2B5EF4-FFF2-40B4-BE49-F238E27FC236}">
                <a16:creationId xmlns="" xmlns:a16="http://schemas.microsoft.com/office/drawing/2014/main" id="{E5DA1820-0CF3-4B6B-8B20-B12BCD23838D}"/>
              </a:ext>
            </a:extLst>
          </p:cNvPr>
          <p:cNvSpPr/>
          <p:nvPr/>
        </p:nvSpPr>
        <p:spPr>
          <a:xfrm>
            <a:off x="8896948" y="1756763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ลูกศร: ขวา 24">
            <a:extLst>
              <a:ext uri="{FF2B5EF4-FFF2-40B4-BE49-F238E27FC236}">
                <a16:creationId xmlns="" xmlns:a16="http://schemas.microsoft.com/office/drawing/2014/main" id="{5C38E806-2177-412A-97A6-13FCE3D40F4A}"/>
              </a:ext>
            </a:extLst>
          </p:cNvPr>
          <p:cNvSpPr/>
          <p:nvPr/>
        </p:nvSpPr>
        <p:spPr>
          <a:xfrm>
            <a:off x="9781670" y="3343362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ลูกศร: ขวา 25">
            <a:extLst>
              <a:ext uri="{FF2B5EF4-FFF2-40B4-BE49-F238E27FC236}">
                <a16:creationId xmlns="" xmlns:a16="http://schemas.microsoft.com/office/drawing/2014/main" id="{7D9F948E-09A0-414E-B928-DBA56AD19120}"/>
              </a:ext>
            </a:extLst>
          </p:cNvPr>
          <p:cNvSpPr/>
          <p:nvPr/>
        </p:nvSpPr>
        <p:spPr>
          <a:xfrm>
            <a:off x="11217978" y="2746364"/>
            <a:ext cx="747461" cy="29717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ลูกศร: ขวา 26">
            <a:extLst>
              <a:ext uri="{FF2B5EF4-FFF2-40B4-BE49-F238E27FC236}">
                <a16:creationId xmlns="" xmlns:a16="http://schemas.microsoft.com/office/drawing/2014/main" id="{73C2E88E-1466-427A-B022-DB07C6F1C786}"/>
              </a:ext>
            </a:extLst>
          </p:cNvPr>
          <p:cNvSpPr/>
          <p:nvPr/>
        </p:nvSpPr>
        <p:spPr>
          <a:xfrm>
            <a:off x="7481426" y="3335197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ลูกศร: ขวา 27">
            <a:extLst>
              <a:ext uri="{FF2B5EF4-FFF2-40B4-BE49-F238E27FC236}">
                <a16:creationId xmlns="" xmlns:a16="http://schemas.microsoft.com/office/drawing/2014/main" id="{ED638180-0830-4F30-807D-37ABF2446061}"/>
              </a:ext>
            </a:extLst>
          </p:cNvPr>
          <p:cNvSpPr/>
          <p:nvPr/>
        </p:nvSpPr>
        <p:spPr>
          <a:xfrm>
            <a:off x="7473263" y="3972272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ลูกศร: ขวา 28">
            <a:extLst>
              <a:ext uri="{FF2B5EF4-FFF2-40B4-BE49-F238E27FC236}">
                <a16:creationId xmlns="" xmlns:a16="http://schemas.microsoft.com/office/drawing/2014/main" id="{2FA751E6-8899-439F-9E98-83BED4621F0F}"/>
              </a:ext>
            </a:extLst>
          </p:cNvPr>
          <p:cNvSpPr/>
          <p:nvPr/>
        </p:nvSpPr>
        <p:spPr>
          <a:xfrm>
            <a:off x="7481427" y="4535061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ลูกศร: ขวา 29">
            <a:extLst>
              <a:ext uri="{FF2B5EF4-FFF2-40B4-BE49-F238E27FC236}">
                <a16:creationId xmlns="" xmlns:a16="http://schemas.microsoft.com/office/drawing/2014/main" id="{07635413-09C3-4C97-8B6E-456378482363}"/>
              </a:ext>
            </a:extLst>
          </p:cNvPr>
          <p:cNvSpPr/>
          <p:nvPr/>
        </p:nvSpPr>
        <p:spPr>
          <a:xfrm>
            <a:off x="9815391" y="4507563"/>
            <a:ext cx="399846" cy="30923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ลูกศร: ขวา 30">
            <a:extLst>
              <a:ext uri="{FF2B5EF4-FFF2-40B4-BE49-F238E27FC236}">
                <a16:creationId xmlns="" xmlns:a16="http://schemas.microsoft.com/office/drawing/2014/main" id="{3CE3D2CC-658F-494C-889E-90D761BE0EDC}"/>
              </a:ext>
            </a:extLst>
          </p:cNvPr>
          <p:cNvSpPr/>
          <p:nvPr/>
        </p:nvSpPr>
        <p:spPr>
          <a:xfrm>
            <a:off x="9898291" y="3919196"/>
            <a:ext cx="341440" cy="32329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9671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1"/>
          <p:cNvSpPr txBox="1">
            <a:spLocks/>
          </p:cNvSpPr>
          <p:nvPr/>
        </p:nvSpPr>
        <p:spPr>
          <a:xfrm>
            <a:off x="5939746" y="1119789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สนามหลวง</a:t>
            </a:r>
          </a:p>
        </p:txBody>
      </p:sp>
      <p:sp>
        <p:nvSpPr>
          <p:cNvPr id="5" name="Content Placeholder 21"/>
          <p:cNvSpPr txBox="1">
            <a:spLocks/>
          </p:cNvSpPr>
          <p:nvPr/>
        </p:nvSpPr>
        <p:spPr>
          <a:xfrm>
            <a:off x="5939745" y="4382781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ถนนราชดำเนินกลาง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871" y="130628"/>
            <a:ext cx="5853793" cy="298812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871" y="3305842"/>
            <a:ext cx="5853793" cy="302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428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1"/>
          <p:cNvSpPr txBox="1">
            <a:spLocks/>
          </p:cNvSpPr>
          <p:nvPr/>
        </p:nvSpPr>
        <p:spPr>
          <a:xfrm>
            <a:off x="5931579" y="1408260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ถนนราชดำเนินนอก</a:t>
            </a:r>
          </a:p>
        </p:txBody>
      </p:sp>
      <p:sp>
        <p:nvSpPr>
          <p:cNvPr id="6" name="Content Placeholder 21"/>
          <p:cNvSpPr txBox="1">
            <a:spLocks/>
          </p:cNvSpPr>
          <p:nvPr/>
        </p:nvSpPr>
        <p:spPr>
          <a:xfrm>
            <a:off x="6045881" y="4575850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จุดรับ-ส่ง กระทรวงศึกษาธิการ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472" y="305300"/>
            <a:ext cx="4931229" cy="3050221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472" y="3457971"/>
            <a:ext cx="4931229" cy="307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884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="" xmlns:a16="http://schemas.microsoft.com/office/drawing/2014/main" id="{BADDD09E-8094-4188-9090-C1C7840FE71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D8025A22-9C86-4108-A289-BD5650A8EAEA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6" name="Straight Connector 15">
              <a:extLst>
                <a:ext uri="{FF2B5EF4-FFF2-40B4-BE49-F238E27FC236}">
                  <a16:creationId xmlns="" xmlns:a16="http://schemas.microsoft.com/office/drawing/2014/main" id="{59A3623F-EF59-4F0B-9030-79CB7F9950E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9EBD0F53-A43D-414A-8653-E9F1D3610349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908661C0-6128-4F64-8EDF-2D73D5F47644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C8AFEF08-AFBA-4125-B170-D3EB3E11DB64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="" xmlns:a16="http://schemas.microsoft.com/office/drawing/2014/main" id="{AA0E13BF-B4CA-4B20-A5DD-50ABBAEC7BBE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Snip Diagonal Corner Rectangle 24">
            <a:extLst>
              <a:ext uri="{FF2B5EF4-FFF2-40B4-BE49-F238E27FC236}">
                <a16:creationId xmlns="" xmlns:a16="http://schemas.microsoft.com/office/drawing/2014/main" id="{C58F6CE0-025D-40A5-AEF1-00954E3F986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34000" y="620722"/>
            <a:ext cx="5136155" cy="5286838"/>
          </a:xfrm>
          <a:prstGeom prst="snip2DiagRect">
            <a:avLst>
              <a:gd name="adj1" fmla="val 9954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ตัวแทนเนื้อหา 4">
            <a:extLst>
              <a:ext uri="{FF2B5EF4-FFF2-40B4-BE49-F238E27FC236}">
                <a16:creationId xmlns="" xmlns:a16="http://schemas.microsoft.com/office/drawing/2014/main" id="{90710576-7AB8-41AC-B3AC-730B7D94B2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531" r="2" b="24509"/>
          <a:stretch/>
        </p:blipFill>
        <p:spPr>
          <a:xfrm>
            <a:off x="797205" y="786117"/>
            <a:ext cx="4809744" cy="4956048"/>
          </a:xfrm>
          <a:custGeom>
            <a:avLst/>
            <a:gdLst>
              <a:gd name="connsiteX0" fmla="*/ 478762 w 4809744"/>
              <a:gd name="connsiteY0" fmla="*/ 0 h 4956048"/>
              <a:gd name="connsiteX1" fmla="*/ 4809744 w 4809744"/>
              <a:gd name="connsiteY1" fmla="*/ 0 h 4956048"/>
              <a:gd name="connsiteX2" fmla="*/ 4809744 w 4809744"/>
              <a:gd name="connsiteY2" fmla="*/ 4477286 h 4956048"/>
              <a:gd name="connsiteX3" fmla="*/ 4330982 w 4809744"/>
              <a:gd name="connsiteY3" fmla="*/ 4956048 h 4956048"/>
              <a:gd name="connsiteX4" fmla="*/ 0 w 4809744"/>
              <a:gd name="connsiteY4" fmla="*/ 4956048 h 4956048"/>
              <a:gd name="connsiteX5" fmla="*/ 0 w 4809744"/>
              <a:gd name="connsiteY5" fmla="*/ 478762 h 49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09744" h="4956048">
                <a:moveTo>
                  <a:pt x="478762" y="0"/>
                </a:moveTo>
                <a:lnTo>
                  <a:pt x="4809744" y="0"/>
                </a:lnTo>
                <a:lnTo>
                  <a:pt x="4809744" y="4477286"/>
                </a:lnTo>
                <a:lnTo>
                  <a:pt x="4330982" y="4956048"/>
                </a:lnTo>
                <a:lnTo>
                  <a:pt x="0" y="4956048"/>
                </a:lnTo>
                <a:lnTo>
                  <a:pt x="0" y="478762"/>
                </a:lnTo>
                <a:close/>
              </a:path>
            </a:pathLst>
          </a:custGeom>
        </p:spPr>
      </p:pic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1569A6F3-262F-460B-A220-492D5F68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254" y="618068"/>
            <a:ext cx="1903218" cy="1425886"/>
          </a:xfrm>
        </p:spPr>
        <p:txBody>
          <a:bodyPr>
            <a:normAutofit fontScale="90000"/>
          </a:bodyPr>
          <a:lstStyle/>
          <a:p>
            <a:r>
              <a:rPr lang="th-TH" sz="5000" dirty="0">
                <a:latin typeface="DSN SuKumWit" panose="00000400000000000000" pitchFamily="2" charset="-34"/>
                <a:cs typeface="DSN SuKumWit" panose="00000400000000000000" pitchFamily="2" charset="-34"/>
              </a:rPr>
              <a:t>เส้นทางที่ </a:t>
            </a:r>
            <a:r>
              <a:rPr lang="th-TH" sz="5000" dirty="0" smtClean="0">
                <a:latin typeface="DSN SuKumWit" panose="00000400000000000000" pitchFamily="2" charset="-34"/>
                <a:cs typeface="DSN SuKumWit" panose="00000400000000000000" pitchFamily="2" charset="-34"/>
              </a:rPr>
              <a:t>5</a:t>
            </a:r>
            <a:endParaRPr lang="en-US" sz="3200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6218497" y="1716741"/>
            <a:ext cx="5830068" cy="3615267"/>
          </a:xfrm>
        </p:spPr>
        <p:txBody>
          <a:bodyPr>
            <a:normAutofit lnSpcReduction="10000"/>
          </a:bodyPr>
          <a:lstStyle/>
          <a:p>
            <a:r>
              <a:rPr lang="th-TH" sz="35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สนามม้านางเลิ้ง        พระลานพระราชวังดุสิต  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จุดรับ-ส่ง(ต้นทาง) สนามม้านางเลิ้ง      </a:t>
            </a:r>
            <a:r>
              <a:rPr lang="th-TH" sz="3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ถนน</a:t>
            </a: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พิษณุโลก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ถนน</a:t>
            </a:r>
            <a:r>
              <a:rPr lang="th-TH" sz="3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นครปฐม         </a:t>
            </a: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ถนนศรีอยุธยา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 จุดรับ-ส่งปลายทาง    </a:t>
            </a:r>
            <a:r>
              <a:rPr lang="th-TH" sz="3000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วัด</a:t>
            </a:r>
            <a:r>
              <a:rPr lang="th-TH" sz="3000" dirty="0" err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เบญ</a:t>
            </a:r>
            <a:r>
              <a:rPr lang="th-TH" sz="3000" dirty="0" err="1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จม</a:t>
            </a: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บพิตร</a:t>
            </a:r>
            <a:r>
              <a:rPr lang="th-TH" sz="3000" dirty="0">
                <a:latin typeface="Angsana New" pitchFamily="18" charset="-34"/>
                <a:cs typeface="Angsana New" pitchFamily="18" charset="-34"/>
              </a:rPr>
              <a:t>   </a:t>
            </a:r>
          </a:p>
          <a:p>
            <a:pPr marL="0" indent="0">
              <a:buNone/>
            </a:pPr>
            <a:r>
              <a:rPr lang="th-TH" sz="3000" dirty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           </a:t>
            </a:r>
            <a:endParaRPr lang="th-TH" sz="3000" u="sng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  <a:p>
            <a:pPr marL="0" indent="0">
              <a:buNone/>
            </a:pPr>
            <a:r>
              <a:rPr lang="th-TH" sz="3000" dirty="0">
                <a:latin typeface="Angsana New" pitchFamily="18" charset="-34"/>
                <a:cs typeface="Angsana New" pitchFamily="18" charset="-34"/>
              </a:rPr>
              <a:t>                                         </a:t>
            </a:r>
            <a:endParaRPr lang="en-US" sz="30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1" name="ลูกศร: ขวา 10">
            <a:extLst>
              <a:ext uri="{FF2B5EF4-FFF2-40B4-BE49-F238E27FC236}">
                <a16:creationId xmlns="" xmlns:a16="http://schemas.microsoft.com/office/drawing/2014/main" id="{44297648-083A-42E7-8BB3-61A7223E2DE4}"/>
              </a:ext>
            </a:extLst>
          </p:cNvPr>
          <p:cNvSpPr/>
          <p:nvPr/>
        </p:nvSpPr>
        <p:spPr>
          <a:xfrm>
            <a:off x="8532332" y="1879764"/>
            <a:ext cx="522931" cy="3295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ลูกศร: ขวา 27">
            <a:extLst>
              <a:ext uri="{FF2B5EF4-FFF2-40B4-BE49-F238E27FC236}">
                <a16:creationId xmlns="" xmlns:a16="http://schemas.microsoft.com/office/drawing/2014/main" id="{BF665677-11F2-46CF-95CA-6CBAC035381C}"/>
              </a:ext>
            </a:extLst>
          </p:cNvPr>
          <p:cNvSpPr/>
          <p:nvPr/>
        </p:nvSpPr>
        <p:spPr>
          <a:xfrm>
            <a:off x="10033922" y="2504543"/>
            <a:ext cx="400001" cy="33278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ลูกศร: ขวา 28">
            <a:extLst>
              <a:ext uri="{FF2B5EF4-FFF2-40B4-BE49-F238E27FC236}">
                <a16:creationId xmlns="" xmlns:a16="http://schemas.microsoft.com/office/drawing/2014/main" id="{5D23F384-A705-48FD-A5D0-EDB8687807C8}"/>
              </a:ext>
            </a:extLst>
          </p:cNvPr>
          <p:cNvSpPr/>
          <p:nvPr/>
        </p:nvSpPr>
        <p:spPr>
          <a:xfrm>
            <a:off x="6217889" y="3103365"/>
            <a:ext cx="522931" cy="3295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ลูกศร: ขวา 29">
            <a:extLst>
              <a:ext uri="{FF2B5EF4-FFF2-40B4-BE49-F238E27FC236}">
                <a16:creationId xmlns="" xmlns:a16="http://schemas.microsoft.com/office/drawing/2014/main" id="{41C42CA1-F94B-4ACF-8E3C-E73E9B13CF23}"/>
              </a:ext>
            </a:extLst>
          </p:cNvPr>
          <p:cNvSpPr/>
          <p:nvPr/>
        </p:nvSpPr>
        <p:spPr>
          <a:xfrm>
            <a:off x="8272818" y="3101695"/>
            <a:ext cx="522931" cy="3295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ลูกศร: ขวา 30">
            <a:extLst>
              <a:ext uri="{FF2B5EF4-FFF2-40B4-BE49-F238E27FC236}">
                <a16:creationId xmlns="" xmlns:a16="http://schemas.microsoft.com/office/drawing/2014/main" id="{3B414A97-103A-405A-9601-5CF8225B35BD}"/>
              </a:ext>
            </a:extLst>
          </p:cNvPr>
          <p:cNvSpPr/>
          <p:nvPr/>
        </p:nvSpPr>
        <p:spPr>
          <a:xfrm>
            <a:off x="6217888" y="3667725"/>
            <a:ext cx="522931" cy="3295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ลูกศร: ขวา 31">
            <a:extLst>
              <a:ext uri="{FF2B5EF4-FFF2-40B4-BE49-F238E27FC236}">
                <a16:creationId xmlns="" xmlns:a16="http://schemas.microsoft.com/office/drawing/2014/main" id="{C1C35C49-C6F5-493A-9AF7-B808A5D1C07B}"/>
              </a:ext>
            </a:extLst>
          </p:cNvPr>
          <p:cNvSpPr/>
          <p:nvPr/>
        </p:nvSpPr>
        <p:spPr>
          <a:xfrm>
            <a:off x="8963837" y="3661894"/>
            <a:ext cx="248611" cy="32953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218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1"/>
          <p:cNvSpPr txBox="1">
            <a:spLocks/>
          </p:cNvSpPr>
          <p:nvPr/>
        </p:nvSpPr>
        <p:spPr>
          <a:xfrm>
            <a:off x="5939746" y="1119789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สนามม้านางเลิ้ง</a:t>
            </a:r>
          </a:p>
        </p:txBody>
      </p:sp>
      <p:sp>
        <p:nvSpPr>
          <p:cNvPr id="5" name="Content Placeholder 21"/>
          <p:cNvSpPr txBox="1">
            <a:spLocks/>
          </p:cNvSpPr>
          <p:nvPr/>
        </p:nvSpPr>
        <p:spPr>
          <a:xfrm>
            <a:off x="5847217" y="4586889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ถนนพิษณุโลก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792" y="130629"/>
            <a:ext cx="5579425" cy="324000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792" y="3469822"/>
            <a:ext cx="5566334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762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1"/>
          <p:cNvSpPr txBox="1">
            <a:spLocks/>
          </p:cNvSpPr>
          <p:nvPr/>
        </p:nvSpPr>
        <p:spPr>
          <a:xfrm>
            <a:off x="5939746" y="1119789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เลี้ยวขวาเข้าถนนพระราม 5</a:t>
            </a:r>
          </a:p>
        </p:txBody>
      </p:sp>
      <p:sp>
        <p:nvSpPr>
          <p:cNvPr id="6" name="Content Placeholder 21"/>
          <p:cNvSpPr txBox="1">
            <a:spLocks/>
          </p:cNvSpPr>
          <p:nvPr/>
        </p:nvSpPr>
        <p:spPr>
          <a:xfrm>
            <a:off x="6045881" y="4575850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เลี้ยวซ้ายเข้าถนนศรีอยุธยา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694" y="130629"/>
            <a:ext cx="5512119" cy="3240000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694" y="3540872"/>
            <a:ext cx="5405984" cy="32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004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4838" y="236765"/>
            <a:ext cx="5464068" cy="3240000"/>
          </a:xfrm>
          <a:prstGeom prst="rect">
            <a:avLst/>
          </a:prstGeom>
        </p:spPr>
      </p:pic>
      <p:sp>
        <p:nvSpPr>
          <p:cNvPr id="6" name="Content Placeholder 21"/>
          <p:cNvSpPr txBox="1">
            <a:spLocks/>
          </p:cNvSpPr>
          <p:nvPr/>
        </p:nvSpPr>
        <p:spPr>
          <a:xfrm>
            <a:off x="5956074" y="1225925"/>
            <a:ext cx="6021923" cy="1261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ถนนศรีอยุธยา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6747" y="3569397"/>
            <a:ext cx="5320250" cy="3164918"/>
          </a:xfrm>
          <a:prstGeom prst="rect">
            <a:avLst/>
          </a:prstGeom>
        </p:spPr>
      </p:pic>
      <p:sp>
        <p:nvSpPr>
          <p:cNvPr id="9" name="Content Placeholder 21"/>
          <p:cNvSpPr txBox="1">
            <a:spLocks/>
          </p:cNvSpPr>
          <p:nvPr/>
        </p:nvSpPr>
        <p:spPr>
          <a:xfrm>
            <a:off x="6164562" y="4321743"/>
            <a:ext cx="6021923" cy="16602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จุดรับ-ส่ง วัด</a:t>
            </a:r>
            <a:r>
              <a:rPr lang="th-TH" sz="5000" b="1" dirty="0" err="1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เบญจม</a:t>
            </a:r>
            <a:r>
              <a:rPr lang="th-TH" sz="5000" b="1" dirty="0" smtClean="0">
                <a:latin typeface="Angsana News" panose="02020603050405020304" pitchFamily="18" charset="-34"/>
                <a:cs typeface="Angsana News" panose="02020603050405020304" pitchFamily="18" charset="-34"/>
              </a:rPr>
              <a:t>บพิตร</a:t>
            </a:r>
          </a:p>
        </p:txBody>
      </p:sp>
    </p:spTree>
    <p:extLst>
      <p:ext uri="{BB962C8B-B14F-4D97-AF65-F5344CB8AC3E}">
        <p14:creationId xmlns:p14="http://schemas.microsoft.com/office/powerpoint/2010/main" xmlns="" val="17309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="" xmlns:a16="http://schemas.microsoft.com/office/drawing/2014/main" id="{F3380345-6726-488F-B26C-BDA68F603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6398" y="3599775"/>
            <a:ext cx="3353634" cy="1879074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รูปแบบการติดสติ๊กเกอร์</a:t>
            </a:r>
            <a:br>
              <a:rPr lang="th-TH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ขนาดเท่ากระดาษ </a:t>
            </a:r>
            <a:r>
              <a:rPr lang="en-US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A3</a:t>
            </a:r>
            <a:br>
              <a:rPr lang="en-US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42</a:t>
            </a:r>
            <a:r>
              <a:rPr lang="en-US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X </a:t>
            </a:r>
            <a:r>
              <a:rPr lang="th-TH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30</a:t>
            </a:r>
            <a:r>
              <a:rPr lang="en-US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ซม. (กว้าง </a:t>
            </a:r>
            <a:r>
              <a:rPr lang="en-US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X</a:t>
            </a:r>
            <a:r>
              <a:rPr lang="th-TH" b="1" dirty="0">
                <a:solidFill>
                  <a:schemeClr val="accent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ยาว)</a:t>
            </a:r>
            <a:endParaRPr lang="en-US" b="1" dirty="0">
              <a:solidFill>
                <a:schemeClr val="accent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4" name="ตัวแทนเนื้อหา 3">
            <a:extLst>
              <a:ext uri="{FF2B5EF4-FFF2-40B4-BE49-F238E27FC236}">
                <a16:creationId xmlns="" xmlns:a16="http://schemas.microsoft.com/office/drawing/2014/main" id="{8968AFF9-75F1-49B3-9209-8F06388E02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896" y="3599775"/>
            <a:ext cx="7691608" cy="2490876"/>
          </a:xfrm>
          <a:prstGeom prst="rect">
            <a:avLst/>
          </a:prstGeom>
        </p:spPr>
      </p:pic>
      <p:pic>
        <p:nvPicPr>
          <p:cNvPr id="5" name="รูปภาพ 4">
            <a:extLst>
              <a:ext uri="{FF2B5EF4-FFF2-40B4-BE49-F238E27FC236}">
                <a16:creationId xmlns="" xmlns:a16="http://schemas.microsoft.com/office/drawing/2014/main" id="{CCC8376F-41A2-4253-90B1-05912D345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2530" y="394969"/>
            <a:ext cx="3107366" cy="3119417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="" xmlns:a16="http://schemas.microsoft.com/office/drawing/2014/main" id="{9D0C9576-BCE7-46E1-A378-0A2A0CF07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791" y="394969"/>
            <a:ext cx="2784809" cy="3119418"/>
          </a:xfrm>
          <a:prstGeom prst="rect">
            <a:avLst/>
          </a:prstGeom>
        </p:spPr>
      </p:pic>
      <p:pic>
        <p:nvPicPr>
          <p:cNvPr id="9" name="รูปภาพ 8">
            <a:extLst>
              <a:ext uri="{FF2B5EF4-FFF2-40B4-BE49-F238E27FC236}">
                <a16:creationId xmlns="" xmlns:a16="http://schemas.microsoft.com/office/drawing/2014/main" id="{79EA4457-6DF4-4A50-8BA0-48E38547688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55" t="11189" r="10708" b="17369"/>
          <a:stretch/>
        </p:blipFill>
        <p:spPr>
          <a:xfrm>
            <a:off x="5014079" y="1159841"/>
            <a:ext cx="761080" cy="537138"/>
          </a:xfrm>
          <a:prstGeom prst="rect">
            <a:avLst/>
          </a:prstGeom>
        </p:spPr>
      </p:pic>
      <p:pic>
        <p:nvPicPr>
          <p:cNvPr id="12" name="รูปภาพ 11">
            <a:extLst>
              <a:ext uri="{FF2B5EF4-FFF2-40B4-BE49-F238E27FC236}">
                <a16:creationId xmlns="" xmlns:a16="http://schemas.microsoft.com/office/drawing/2014/main" id="{81A36963-F9EE-46C7-84BB-D2C89384DE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55" t="11189" r="10708" b="17369"/>
          <a:stretch/>
        </p:blipFill>
        <p:spPr>
          <a:xfrm>
            <a:off x="3012010" y="1656508"/>
            <a:ext cx="717779" cy="506578"/>
          </a:xfrm>
          <a:prstGeom prst="rect">
            <a:avLst/>
          </a:prstGeom>
        </p:spPr>
      </p:pic>
      <p:pic>
        <p:nvPicPr>
          <p:cNvPr id="13" name="รูปภาพ 12">
            <a:extLst>
              <a:ext uri="{FF2B5EF4-FFF2-40B4-BE49-F238E27FC236}">
                <a16:creationId xmlns="" xmlns:a16="http://schemas.microsoft.com/office/drawing/2014/main" id="{027359F8-AE37-4E7F-9EC2-71CEB7C250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55" t="11189" r="10708" b="17369"/>
          <a:stretch/>
        </p:blipFill>
        <p:spPr>
          <a:xfrm>
            <a:off x="2780143" y="4824133"/>
            <a:ext cx="568930" cy="401527"/>
          </a:xfrm>
          <a:prstGeom prst="rect">
            <a:avLst/>
          </a:prstGeom>
        </p:spPr>
      </p:pic>
      <p:pic>
        <p:nvPicPr>
          <p:cNvPr id="14" name="รูปภาพ 13">
            <a:extLst>
              <a:ext uri="{FF2B5EF4-FFF2-40B4-BE49-F238E27FC236}">
                <a16:creationId xmlns="" xmlns:a16="http://schemas.microsoft.com/office/drawing/2014/main" id="{F3F07C7F-F9D5-4D78-A522-4585F3A0D8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555" t="11189" r="10708" b="17369"/>
          <a:stretch/>
        </p:blipFill>
        <p:spPr>
          <a:xfrm>
            <a:off x="8255504" y="637922"/>
            <a:ext cx="3514528" cy="248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796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 descr="ตารางเวลาการเดินรถ ">
            <a:extLst>
              <a:ext uri="{FF2B5EF4-FFF2-40B4-BE49-F238E27FC236}">
                <a16:creationId xmlns="" xmlns:a16="http://schemas.microsoft.com/office/drawing/2014/main" id="{DDB9B6F8-2A9F-4AD8-9EA6-45F8FA59F3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7656" y="66969"/>
            <a:ext cx="4752968" cy="6724061"/>
          </a:xfrm>
        </p:spPr>
      </p:pic>
    </p:spTree>
    <p:extLst>
      <p:ext uri="{BB962C8B-B14F-4D97-AF65-F5344CB8AC3E}">
        <p14:creationId xmlns:p14="http://schemas.microsoft.com/office/powerpoint/2010/main" xmlns="" val="55527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288619" y="2397275"/>
            <a:ext cx="5161417" cy="1507067"/>
          </a:xfrm>
        </p:spPr>
        <p:txBody>
          <a:bodyPr>
            <a:normAutofit/>
          </a:bodyPr>
          <a:lstStyle/>
          <a:p>
            <a:r>
              <a:rPr lang="th-TH" sz="8000" b="1" dirty="0" smtClean="0"/>
              <a:t>รูปแบบ</a:t>
            </a:r>
            <a:r>
              <a:rPr lang="th-TH" sz="8000" b="1" dirty="0" err="1" smtClean="0"/>
              <a:t>สติกเกอร์</a:t>
            </a:r>
            <a:endParaRPr lang="th-TH" sz="8000" b="1" dirty="0"/>
          </a:p>
        </p:txBody>
      </p:sp>
    </p:spTree>
    <p:extLst>
      <p:ext uri="{BB962C8B-B14F-4D97-AF65-F5344CB8AC3E}">
        <p14:creationId xmlns:p14="http://schemas.microsoft.com/office/powerpoint/2010/main" xmlns="" val="189966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256212" y="0"/>
            <a:ext cx="703717" cy="1507067"/>
          </a:xfrm>
        </p:spPr>
        <p:txBody>
          <a:bodyPr>
            <a:normAutofit/>
          </a:bodyPr>
          <a:lstStyle/>
          <a:p>
            <a:r>
              <a:rPr lang="th-TH" sz="8000" dirty="0" smtClean="0"/>
              <a:t>1</a:t>
            </a:r>
            <a:endParaRPr lang="th-TH" sz="8000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0625" y="1134834"/>
            <a:ext cx="7895275" cy="5610562"/>
          </a:xfrm>
        </p:spPr>
      </p:pic>
    </p:spTree>
    <p:extLst>
      <p:ext uri="{BB962C8B-B14F-4D97-AF65-F5344CB8AC3E}">
        <p14:creationId xmlns:p14="http://schemas.microsoft.com/office/powerpoint/2010/main" xmlns="" val="284747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5256212" y="0"/>
            <a:ext cx="703717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8000" dirty="0"/>
              <a:t>2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8802" y="1145745"/>
            <a:ext cx="7878536" cy="557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924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5256212" y="0"/>
            <a:ext cx="703717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8000" dirty="0" smtClean="0"/>
              <a:t>3</a:t>
            </a:r>
            <a:endParaRPr lang="th-TH" sz="8000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8391" y="1095790"/>
            <a:ext cx="7919358" cy="562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245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5256212" y="0"/>
            <a:ext cx="703717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8000" dirty="0"/>
              <a:t>4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2924" y="1027969"/>
            <a:ext cx="8090292" cy="575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491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5256212" y="0"/>
            <a:ext cx="703717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8000" dirty="0" smtClean="0"/>
              <a:t>5</a:t>
            </a:r>
            <a:endParaRPr lang="th-TH" sz="8000" dirty="0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0797" y="1020118"/>
            <a:ext cx="8054545" cy="571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864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เส้นบาง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656</TotalTime>
  <Words>429</Words>
  <Application>Microsoft Office PowerPoint</Application>
  <PresentationFormat>กำหนดเอง</PresentationFormat>
  <Paragraphs>84</Paragraphs>
  <Slides>28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28</vt:i4>
      </vt:variant>
    </vt:vector>
  </HeadingPairs>
  <TitlesOfParts>
    <vt:vector size="29" baseType="lpstr">
      <vt:lpstr>เส้นบาง</vt:lpstr>
      <vt:lpstr>จุดรับ-ส่ง ประชาชน  รถ ขสมก. งานอุ่นไอรัก คลายความหนาว </vt:lpstr>
      <vt:lpstr>แผนที่แสดงภาพรวม 5 เส้นทาง</vt:lpstr>
      <vt:lpstr>เส้นทางที่ 1</vt:lpstr>
      <vt:lpstr>ภาพนิ่ง 4</vt:lpstr>
      <vt:lpstr>ภาพนิ่ง 5</vt:lpstr>
      <vt:lpstr>ภาพนิ่ง 6</vt:lpstr>
      <vt:lpstr>เส้นทางที่ 2</vt:lpstr>
      <vt:lpstr>ภาพนิ่ง 8</vt:lpstr>
      <vt:lpstr>ภาพนิ่ง 9</vt:lpstr>
      <vt:lpstr>ภาพนิ่ง 10</vt:lpstr>
      <vt:lpstr>เส้นทางที่ 3</vt:lpstr>
      <vt:lpstr>ภาพนิ่ง 12</vt:lpstr>
      <vt:lpstr>ภาพนิ่ง 13</vt:lpstr>
      <vt:lpstr>เส้นทางที่ 4</vt:lpstr>
      <vt:lpstr>ภาพนิ่ง 15</vt:lpstr>
      <vt:lpstr>ภาพนิ่ง 16</vt:lpstr>
      <vt:lpstr>เส้นทางที่ 5</vt:lpstr>
      <vt:lpstr>ภาพนิ่ง 18</vt:lpstr>
      <vt:lpstr>ภาพนิ่ง 19</vt:lpstr>
      <vt:lpstr>ภาพนิ่ง 20</vt:lpstr>
      <vt:lpstr>รูปแบบการติดสติ๊กเกอร์ ขนาดเท่ากระดาษ A3 42 X 30 ซม. (กว้าง X ยาว)</vt:lpstr>
      <vt:lpstr>ภาพนิ่ง 22</vt:lpstr>
      <vt:lpstr>รูปแบบสติกเกอร์</vt:lpstr>
      <vt:lpstr>1</vt:lpstr>
      <vt:lpstr>ภาพนิ่ง 25</vt:lpstr>
      <vt:lpstr>ภาพนิ่ง 26</vt:lpstr>
      <vt:lpstr>ภาพนิ่ง 27</vt:lpstr>
      <vt:lpstr>ภาพนิ่ง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จุดรับ-ส่ง ประชาชน  รถ ขสมก. งานอุ่นไอรัก คลายความหนาว</dc:title>
  <dc:creator>สุปริญญ์ ทองทา</dc:creator>
  <cp:lastModifiedBy>moi_011116</cp:lastModifiedBy>
  <cp:revision>50</cp:revision>
  <cp:lastPrinted>2018-02-02T06:07:34Z</cp:lastPrinted>
  <dcterms:created xsi:type="dcterms:W3CDTF">2018-02-01T09:01:21Z</dcterms:created>
  <dcterms:modified xsi:type="dcterms:W3CDTF">2018-02-21T02:36:03Z</dcterms:modified>
</cp:coreProperties>
</file>