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</p:sldIdLst>
  <p:sldSz cx="6858000" cy="9647238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4" d="100"/>
          <a:sy n="64" d="100"/>
        </p:scale>
        <p:origin x="214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78843"/>
            <a:ext cx="5829300" cy="3358668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067034"/>
            <a:ext cx="5143500" cy="232918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6AF3-2F6A-4212-9590-D901112DF179}" type="datetimeFigureOut">
              <a:rPr lang="en-US" smtClean="0"/>
              <a:t>25-Mar-24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1A32B-5883-4EC1-8088-1F3268872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360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6AF3-2F6A-4212-9590-D901112DF179}" type="datetimeFigureOut">
              <a:rPr lang="en-US" smtClean="0"/>
              <a:t>25-Mar-24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1A32B-5883-4EC1-8088-1F3268872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465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05113"/>
            <a:ext cx="5915025" cy="401298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456059"/>
            <a:ext cx="5915025" cy="2110333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6AF3-2F6A-4212-9590-D901112DF179}" type="datetimeFigureOut">
              <a:rPr lang="en-US" smtClean="0"/>
              <a:t>25-Mar-24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1A32B-5883-4EC1-8088-1F3268872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506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568130"/>
            <a:ext cx="2914650" cy="61210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568130"/>
            <a:ext cx="2914650" cy="61210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6AF3-2F6A-4212-9590-D901112DF179}" type="datetimeFigureOut">
              <a:rPr lang="en-US" smtClean="0"/>
              <a:t>25-Mar-24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1A32B-5883-4EC1-8088-1F3268872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262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13628"/>
            <a:ext cx="5915025" cy="18646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364914"/>
            <a:ext cx="2901255" cy="115900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523922"/>
            <a:ext cx="2901255" cy="518315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364914"/>
            <a:ext cx="2915543" cy="115900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523922"/>
            <a:ext cx="2915543" cy="518315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6AF3-2F6A-4212-9590-D901112DF179}" type="datetimeFigureOut">
              <a:rPr lang="en-US" smtClean="0"/>
              <a:t>25-Mar-24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1A32B-5883-4EC1-8088-1F3268872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2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6AF3-2F6A-4212-9590-D901112DF179}" type="datetimeFigureOut">
              <a:rPr lang="en-US" smtClean="0"/>
              <a:t>25-Mar-24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1A32B-5883-4EC1-8088-1F3268872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58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6AF3-2F6A-4212-9590-D901112DF179}" type="datetimeFigureOut">
              <a:rPr lang="en-US" smtClean="0"/>
              <a:t>25-Mar-24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1A32B-5883-4EC1-8088-1F3268872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63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3149"/>
            <a:ext cx="2211884" cy="225102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89026"/>
            <a:ext cx="3471863" cy="685579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894171"/>
            <a:ext cx="2211884" cy="536181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6AF3-2F6A-4212-9590-D901112DF179}" type="datetimeFigureOut">
              <a:rPr lang="en-US" smtClean="0"/>
              <a:t>25-Mar-24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1A32B-5883-4EC1-8088-1F3268872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134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3149"/>
            <a:ext cx="2211884" cy="225102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89026"/>
            <a:ext cx="3471863" cy="685579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894171"/>
            <a:ext cx="2211884" cy="536181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6AF3-2F6A-4212-9590-D901112DF179}" type="datetimeFigureOut">
              <a:rPr lang="en-US" smtClean="0"/>
              <a:t>25-Mar-24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1A32B-5883-4EC1-8088-1F3268872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750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6AF3-2F6A-4212-9590-D901112DF179}" type="datetimeFigureOut">
              <a:rPr lang="en-US" smtClean="0"/>
              <a:t>25-Mar-24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1A32B-5883-4EC1-8088-1F3268872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3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13626"/>
            <a:ext cx="1478756" cy="81755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13626"/>
            <a:ext cx="4350544" cy="817558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6AF3-2F6A-4212-9590-D901112DF179}" type="datetimeFigureOut">
              <a:rPr lang="en-US" smtClean="0"/>
              <a:t>25-Mar-24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1A32B-5883-4EC1-8088-1F3268872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166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13628"/>
            <a:ext cx="5915025" cy="1864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568130"/>
            <a:ext cx="5915025" cy="6121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941563"/>
            <a:ext cx="1543050" cy="513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66AF3-2F6A-4212-9590-D901112DF179}" type="datetimeFigureOut">
              <a:rPr lang="en-US" smtClean="0"/>
              <a:t>25-Mar-24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941563"/>
            <a:ext cx="2314575" cy="513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941563"/>
            <a:ext cx="1543050" cy="513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1A32B-5883-4EC1-8088-1F3268872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193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2" y="-46258"/>
            <a:ext cx="6853301" cy="969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43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1" y="0"/>
            <a:ext cx="6820596" cy="964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29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858000" cy="970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45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0" y="0"/>
            <a:ext cx="6820595" cy="964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36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Custom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NSOPHANGNGAKANE</dc:creator>
  <cp:lastModifiedBy>NSOPHANGNGAKANE</cp:lastModifiedBy>
  <cp:revision>1</cp:revision>
  <dcterms:created xsi:type="dcterms:W3CDTF">2024-03-25T04:18:06Z</dcterms:created>
  <dcterms:modified xsi:type="dcterms:W3CDTF">2024-03-25T04:22:16Z</dcterms:modified>
</cp:coreProperties>
</file>