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405E6-E3DF-42AF-9450-1F1C7AE510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AF44CD-EF9E-417A-A5A7-076AC3D9A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31A28-460C-4ED1-B3B9-593F71941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FF662-2381-4B3A-8CFE-9A4D38D47C7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056E6-90C7-4ACB-B28B-99EA75AD8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F3D8E-B39B-4082-86D3-AB1C6C1BA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9B951-4D11-4E93-8C53-5B02252DC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405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B87DB-E9A8-40A7-929F-63BF1BCFD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D817C-D016-456A-81DB-F4A965E2F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93A99-04D6-4945-BEC4-C395320F6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FF662-2381-4B3A-8CFE-9A4D38D47C7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07489-F570-4D7D-8D35-76B830F60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0C90C-EDC6-4783-B6D8-D22A2DCE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9B951-4D11-4E93-8C53-5B02252DC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31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84C46-762D-497A-9DEC-A16435D01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FCB690-758F-4BEC-94C8-A708BEA4E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727C9-AFC9-452D-BF72-126F8C20F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FF662-2381-4B3A-8CFE-9A4D38D47C7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619B1-04A8-4A23-828C-80A600AF0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CC99C-42A5-4EFC-92EE-49413806F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9B951-4D11-4E93-8C53-5B02252DC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82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43BEF-06BC-459A-8469-08A7E47D0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7D0ED-1108-495E-BB1E-FFB821E31D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72B1D3-4895-424C-BF83-8D92CB74A0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BF45C1-09F5-46EC-B690-BCC2FABB9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FF662-2381-4B3A-8CFE-9A4D38D47C7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2D0292-042A-4AE7-93FF-80E65A05F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7C7041-F136-43B8-B0E7-EA325F099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9B951-4D11-4E93-8C53-5B02252DC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197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BC6FC-A5AD-4826-BB21-433CC825E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E78EC-B0E7-4238-98A8-5CF8166672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D48B7C-9140-4D04-BA37-65377C7A3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628A3B-8326-4959-A025-E4033F6530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B03739-70C5-401A-935F-866BBB3AAA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B53EC9-7820-4641-9C3F-1928D2D5E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FF662-2381-4B3A-8CFE-9A4D38D47C7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CB8EFE-07CB-4906-8DB5-1B8D3F57D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A7E5E0-960F-456E-92EA-1C150EC19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9B951-4D11-4E93-8C53-5B02252DC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8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BA020-4ACB-40A5-B47B-0C4EB1490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A55911-1237-444A-9D96-4597D3202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FF662-2381-4B3A-8CFE-9A4D38D47C7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A7FA15-19DE-4D6D-B4D7-AB9E94D20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09566C-96A1-48EB-80D2-B6A56E41E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9B951-4D11-4E93-8C53-5B02252DC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436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27EEA0-3BB3-4009-9BD3-1D88F8F38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FF662-2381-4B3A-8CFE-9A4D38D47C7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02C6F6-805F-40EB-A175-9C1EDE823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192D0-9942-457D-9C90-D76E0AC65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9B951-4D11-4E93-8C53-5B02252DC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332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B7C27-2EC8-44F6-ACD4-75D3FE06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EBEF3-4FF9-4FAA-B901-81BC2853D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A9CCC-5467-41AB-BD0C-7C0335C908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261609-E2D9-48F4-900A-16422FFEB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FF662-2381-4B3A-8CFE-9A4D38D47C7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2841FF-D74D-4F42-B8E9-D42B79A98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D878D-2487-45E5-9026-B8E4436CE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9B951-4D11-4E93-8C53-5B02252DC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45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43A37-CC91-450F-B0C9-2BD3C4BF9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6C5788-2C35-42D1-BF1B-CBA9698C6A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54234-D8D8-4AA0-9812-E3E725E7D5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BE78A-4DDC-4CCC-A1AF-3EF75EAB2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FF662-2381-4B3A-8CFE-9A4D38D47C7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687EDA-8F61-4109-A596-EE0204F7B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A78305-FC62-4F86-9FA3-3B1C3CE81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9B951-4D11-4E93-8C53-5B02252DC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92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EDB0D-D980-419A-9F4F-FD686B73D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072D8E-D151-4DAE-A201-B1A74740C2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8B87C5-C004-4908-81A8-6C655E64A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FF662-2381-4B3A-8CFE-9A4D38D47C7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95546-2563-427E-A25E-215AE2EF4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0A17D-9C9B-4BF6-8047-9AE762714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9B951-4D11-4E93-8C53-5B02252DC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8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5175B0-0082-47ED-828C-E7FFCD411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F8202-95CF-414E-B01A-28A2A00BC1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6028DD-08FB-494E-B9A7-CE038501D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FF662-2381-4B3A-8CFE-9A4D38D47C7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54A2B-0DD2-43D9-B47B-6F690DB6E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70DC0-0E96-42CD-9C97-CA9D77086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9B951-4D11-4E93-8C53-5B02252DC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95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44CF72-9CED-4491-A5EC-E1F53C1FC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759D97-C1A1-4C3A-AD67-6B5E289FD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F1B05-E9AF-46AC-A98F-75A69108C3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FF662-2381-4B3A-8CFE-9A4D38D47C7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964B0-8D7A-46C5-898F-ABD61F192A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3D69A-592B-4C2E-9F48-56A1A43E12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9B951-4D11-4E93-8C53-5B02252DC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910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48B23F-F06C-459C-80F6-EFAF44393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96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3CBEF-336A-4893-AE5D-7EE74D4CB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D755A-8C2A-4516-BFF9-4BBC5B033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93004D-0770-40E3-9C6F-E43DC3336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38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EA2-7106-4D44-9EEC-F3FE95A5A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BB3AB-35BF-46A8-AFEE-D5B6F04AB3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829092-03F6-4730-8B18-928BE6CF3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33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06BB8-3981-4931-AD59-C12BE8301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08A02-D36C-444A-889D-D6EF1B58A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19A8E5-5A66-43E8-8BD6-96F0E0964F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316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CD60E-5D62-468D-8ED9-DE9199F37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FF4BF-F705-4F69-AE82-6B16A4102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3282F8-4DB3-4474-8F43-E44C6E922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04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318A0-CCC9-477B-B918-3CD9D2D88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C4F94-8EF6-474F-B47B-C0A6FBC2F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C7D2D7-4994-47C1-8072-9DF8DE8F0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567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04392-06D0-4EAF-BF8E-F03A1FC44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C6899-D3B2-42D4-8B16-83A48F5B2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E9C295-A18B-4E10-9E7D-047B189ED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04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0E11D-DFD0-4FF1-BB1B-359B1D2F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E8E82-2983-47B3-95B2-02733ABBB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5FA179-55DE-4A44-A16A-D0ACA77B0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38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B8881-8470-4B1F-82DE-B4C1854E4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8D13A-282C-4F5C-8372-2BFC6C0AA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F900D63-990B-407F-A804-3E78C4F78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70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6DDA1D-8331-4CEE-8729-8B530BA6E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141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อรวรรณ อังสุธรรม</dc:creator>
  <cp:lastModifiedBy>อรวรรณ อังสุธรรม</cp:lastModifiedBy>
  <cp:revision>2</cp:revision>
  <cp:lastPrinted>2023-11-28T02:50:48Z</cp:lastPrinted>
  <dcterms:created xsi:type="dcterms:W3CDTF">2023-11-28T02:18:12Z</dcterms:created>
  <dcterms:modified xsi:type="dcterms:W3CDTF">2023-11-28T02:57:59Z</dcterms:modified>
</cp:coreProperties>
</file>