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9" r:id="rId1"/>
  </p:sldMasterIdLst>
  <p:notesMasterIdLst>
    <p:notesMasterId r:id="rId8"/>
  </p:notesMasterIdLst>
  <p:sldIdLst>
    <p:sldId id="263" r:id="rId2"/>
    <p:sldId id="262" r:id="rId3"/>
    <p:sldId id="267" r:id="rId4"/>
    <p:sldId id="264" r:id="rId5"/>
    <p:sldId id="265" r:id="rId6"/>
    <p:sldId id="266" r:id="rId7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2"/>
            <p14:sldId id="267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E1C"/>
    <a:srgbClr val="055B0F"/>
    <a:srgbClr val="FF7C80"/>
    <a:srgbClr val="FB0F09"/>
    <a:srgbClr val="E11F69"/>
    <a:srgbClr val="CFE97D"/>
    <a:srgbClr val="D7590B"/>
    <a:srgbClr val="FFFF0D"/>
    <a:srgbClr val="B4F414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46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FF159F45-8670-492B-AB78-184BB083537F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6" y="4421590"/>
            <a:ext cx="5643555" cy="4188622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46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448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0483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577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24314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28539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046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365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75977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041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198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5041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5936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0529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8377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3573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551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24/03/66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233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  <p:sldLayoutId id="2147484092" r:id="rId13"/>
    <p:sldLayoutId id="2147484093" r:id="rId14"/>
    <p:sldLayoutId id="2147484094" r:id="rId15"/>
    <p:sldLayoutId id="21474840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0" descr="logo-damrongdhama.jpg">
            <a:extLst>
              <a:ext uri="{FF2B5EF4-FFF2-40B4-BE49-F238E27FC236}">
                <a16:creationId xmlns:a16="http://schemas.microsoft.com/office/drawing/2014/main" id="{E4A8EFA4-65D5-159F-69A1-DF515FC8AB1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15073" y="1266767"/>
            <a:ext cx="2210385" cy="1638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C28B178-80C6-2BDF-910C-4B81FC7B797B}"/>
              </a:ext>
            </a:extLst>
          </p:cNvPr>
          <p:cNvSpPr txBox="1"/>
          <p:nvPr/>
        </p:nvSpPr>
        <p:spPr>
          <a:xfrm>
            <a:off x="380535" y="3055524"/>
            <a:ext cx="9724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รายงานผลการดำเนินงาน ศูนย์ดำรงธรรมจังหวัดพังงา</a:t>
            </a:r>
          </a:p>
          <a:p>
            <a:pPr algn="ctr"/>
            <a:r>
              <a:rPr lang="th-TH" sz="44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ประจำเดือน  มีนาคม  2566</a:t>
            </a:r>
          </a:p>
        </p:txBody>
      </p:sp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50"/>
                            </p:stCondLst>
                            <p:childTnLst>
                              <p:par>
                                <p:cTn id="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20" y="124178"/>
            <a:ext cx="8596668" cy="180339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1">
                    <a:lumMod val="75000"/>
                  </a:schemeClr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th-TH" b="1" dirty="0">
                <a:solidFill>
                  <a:schemeClr val="accent1">
                    <a:lumMod val="75000"/>
                  </a:schemeClr>
                </a:solidFill>
              </a:rPr>
              <a:t>เรื่องร้องเรียน / ร้องทุกข์ ประจำปีงบประมาณ พ.ศ.2558 - 2565</a:t>
            </a:r>
          </a:p>
        </p:txBody>
      </p:sp>
      <p:pic>
        <p:nvPicPr>
          <p:cNvPr id="4" name="รูปภาพ 0" descr="logo-damrongdhama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83028"/>
              </p:ext>
            </p:extLst>
          </p:nvPr>
        </p:nvGraphicFramePr>
        <p:xfrm>
          <a:off x="1055229" y="1373698"/>
          <a:ext cx="8206848" cy="51149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79505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396422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392918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056697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080712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900594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82730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70C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70C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B05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4234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38336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45117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5667807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4062690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930625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99.56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82695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451556" y="6488668"/>
            <a:ext cx="11740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0070C0"/>
                </a:solidFill>
              </a:rPr>
              <a:t>ข้อมูล ณ วันที่  23 มีนาคม 2566</a:t>
            </a:r>
          </a:p>
          <a:p>
            <a:endParaRPr lang="th-TH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1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19" y="227274"/>
            <a:ext cx="8596668" cy="180339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เรื่องร้องเรียน / ร้องทุกข์ ประจำปีงบประมาณ พ.ศ.2566</a:t>
            </a:r>
          </a:p>
        </p:txBody>
      </p:sp>
      <p:pic>
        <p:nvPicPr>
          <p:cNvPr id="4" name="รูปภาพ 0" descr="logo-damrongdhama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590875"/>
              </p:ext>
            </p:extLst>
          </p:nvPr>
        </p:nvGraphicFramePr>
        <p:xfrm>
          <a:off x="1055229" y="1886610"/>
          <a:ext cx="8206848" cy="424020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79505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396422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392918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056697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080712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900594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871016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ปีงบประมาณ</a:t>
                      </a:r>
                    </a:p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2566</a:t>
                      </a:r>
                    </a:p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(รายเดือน)</a:t>
                      </a:r>
                      <a:endParaRPr lang="th-TH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เรื่องร้องเรียน / ร้องทุกข์</a:t>
                      </a:r>
                      <a:endParaRPr lang="th-TH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B050"/>
                          </a:solidFill>
                        </a:rPr>
                        <a:t>ยุติ</a:t>
                      </a:r>
                      <a:endParaRPr lang="th-TH" sz="2400" dirty="0">
                        <a:solidFill>
                          <a:srgbClr val="00B05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</a:rPr>
                        <a:t>ยังไม่ยุติ</a:t>
                      </a:r>
                      <a:endParaRPr lang="th-TH" sz="2400" dirty="0">
                        <a:solidFill>
                          <a:srgbClr val="FF000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508769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ร้อยละ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ร้อยละ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440933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/>
                        <a:t>ตุลาคม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31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96.88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3.13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48389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/>
                        <a:t>พฤศจิกายน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44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95.65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4.35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48389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/>
                        <a:t>ธันวาคม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27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81.82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18.18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483898">
                <a:tc>
                  <a:txBody>
                    <a:bodyPr/>
                    <a:lstStyle/>
                    <a:p>
                      <a:pPr algn="ctr"/>
                      <a:r>
                        <a:rPr lang="th-TH" sz="20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35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22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62.86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13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37.14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9437368"/>
                  </a:ext>
                </a:extLst>
              </a:tr>
              <a:tr h="483898">
                <a:tc>
                  <a:txBody>
                    <a:bodyPr/>
                    <a:lstStyle/>
                    <a:p>
                      <a:pPr algn="ctr"/>
                      <a:r>
                        <a:rPr lang="th-TH" sz="20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กุมภาพันธ์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  <a:endParaRPr lang="th-TH" sz="18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82.98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</a:t>
                      </a:r>
                      <a:endParaRPr lang="th-TH" sz="18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17.02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  <a:tr h="483898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84.46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</a:t>
                      </a:r>
                      <a:endParaRPr lang="th-TH" sz="18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15.54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9966399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451556" y="6488668"/>
            <a:ext cx="1196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F46E1C"/>
                </a:solidFill>
              </a:rPr>
              <a:t>ข้อมูล ณ วันที่  23 มีนาคม 2566</a:t>
            </a:r>
          </a:p>
        </p:txBody>
      </p:sp>
    </p:spTree>
    <p:extLst>
      <p:ext uri="{BB962C8B-B14F-4D97-AF65-F5344CB8AC3E}">
        <p14:creationId xmlns:p14="http://schemas.microsoft.com/office/powerpoint/2010/main" val="358464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467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rgbClr val="055B0F"/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rgbClr val="055B0F"/>
                </a:solidFill>
              </a:rPr>
            </a:br>
            <a:r>
              <a:rPr lang="th-TH" b="1" dirty="0">
                <a:solidFill>
                  <a:srgbClr val="055B0F"/>
                </a:solidFill>
              </a:rPr>
              <a:t>ประเภทเรื่องร้องเรียน / ร้องทุกข์ ประจำปีงบประมาณ 2566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12DAB06-9F2C-2D84-33B0-41CE99E69E6E}"/>
              </a:ext>
            </a:extLst>
          </p:cNvPr>
          <p:cNvSpPr txBox="1"/>
          <p:nvPr/>
        </p:nvSpPr>
        <p:spPr>
          <a:xfrm>
            <a:off x="378000" y="6488668"/>
            <a:ext cx="859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055B0F"/>
                </a:solidFill>
              </a:rPr>
              <a:t>ข้อมูล ณ วันที่  23 มีนาคม 2566</a:t>
            </a:r>
          </a:p>
        </p:txBody>
      </p:sp>
      <p:pic>
        <p:nvPicPr>
          <p:cNvPr id="8" name="รูปภาพ 0" descr="logo-damrongdhama.jpg">
            <a:extLst>
              <a:ext uri="{FF2B5EF4-FFF2-40B4-BE49-F238E27FC236}">
                <a16:creationId xmlns:a16="http://schemas.microsoft.com/office/drawing/2014/main" id="{BA8CE68A-E684-7DF5-21CC-C662BAEA0D85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EF7DBC8F-15B8-8A0C-6958-D3680D2E4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470705"/>
              </p:ext>
            </p:extLst>
          </p:nvPr>
        </p:nvGraphicFramePr>
        <p:xfrm>
          <a:off x="2235201" y="1930400"/>
          <a:ext cx="6299200" cy="4084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16207">
                  <a:extLst>
                    <a:ext uri="{9D8B030D-6E8A-4147-A177-3AD203B41FA5}">
                      <a16:colId xmlns:a16="http://schemas.microsoft.com/office/drawing/2014/main" val="1378000562"/>
                    </a:ext>
                  </a:extLst>
                </a:gridCol>
                <a:gridCol w="2682993">
                  <a:extLst>
                    <a:ext uri="{9D8B030D-6E8A-4147-A177-3AD203B41FA5}">
                      <a16:colId xmlns:a16="http://schemas.microsoft.com/office/drawing/2014/main" val="606254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+mj-lt"/>
                        </a:rPr>
                        <a:t>ประเภทเรื่อง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+mj-lt"/>
                        </a:rPr>
                        <a:t>จำนวน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8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h-TH" sz="2000" dirty="0">
                          <a:latin typeface="+mj-lt"/>
                        </a:rPr>
                        <a:t>1. การแจ้งเบาะแส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12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02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2. ความเดือดร้อน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31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6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3. กล่าวโทษเจ้าหน้าที่รัฐ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5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8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4. ปัญหาที่ดิน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16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22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5. ขอความช่วยเหลือ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119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6. บัตรสนเท่ห์ / มีมูล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0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1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7. บัตรสนเท่ห์ / ไม่มีมูล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6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8 ประเภทอื่น 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9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6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+mj-lt"/>
                        </a:rPr>
                        <a:t>รวม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>
                          <a:latin typeface="+mj-lt"/>
                        </a:rPr>
                        <a:t>193</a:t>
                      </a:r>
                      <a:endParaRPr lang="th-TH" sz="20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02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7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6985"/>
            <a:ext cx="12192000" cy="1602879"/>
          </a:xfrm>
        </p:spPr>
        <p:txBody>
          <a:bodyPr>
            <a:normAutofit fontScale="90000"/>
          </a:bodyPr>
          <a:lstStyle/>
          <a:p>
            <a:pPr algn="ctr"/>
            <a:r>
              <a:rPr lang="th-TH" b="1" dirty="0">
                <a:solidFill>
                  <a:srgbClr val="0070C0"/>
                </a:solidFill>
              </a:rPr>
              <a:t>สรุปเรื่องเด่น ประจำเดือน มีนาคม</a:t>
            </a:r>
            <a:br>
              <a:rPr lang="th-TH" b="1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1.การตรวจสอบไฟฟ้าข้างทางดับ เส้นทางไปบ้านช้างเชื่อ 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หมู่ที่ 5 ตำบลเหล อำเภอกะปง จังหวัดพังงา</a:t>
            </a:r>
            <a:b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th-TH" b="1" dirty="0">
              <a:solidFill>
                <a:srgbClr val="0070C0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631542" y="2189864"/>
            <a:ext cx="4866147" cy="18466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70C0"/>
                </a:solidFill>
              </a:rPr>
              <a:t>ความเป็นมา</a:t>
            </a:r>
          </a:p>
          <a:p>
            <a:pPr algn="thaiDist"/>
            <a:r>
              <a:rPr lang="th-TH" sz="1800" spc="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sz="1800" spc="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ศูนย์ดำรงธรรมจังหวัดพังงา ได้รับเรื่องร้องเรียนว่า ไฟฟ้าส่องสว่าง</a:t>
            </a:r>
            <a:r>
              <a:rPr lang="th-TH" sz="1800" spc="-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ข้างถนน ทางหลวงชนบท หมายเลข พง 3034 เส้นทางไปบ้านช้างเชื่อ หมู่ที่ 5 </a:t>
            </a: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ตำบลเหล อำเภอกะปง จังหวัดพังงา ไฟฟ้าดับมานาน ชาวบ้านได้รับความเดือดร้อน 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จึงประสงค์ให้</a:t>
            </a:r>
            <a:r>
              <a:rPr lang="th-TH" sz="1800" spc="2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หน่วยรับผิดชอบดำเนินการตรวจสอบและแก้ไขปัญหา</a:t>
            </a:r>
            <a:r>
              <a:rPr lang="th-TH" sz="1800" spc="-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ดังกล่าว</a:t>
            </a:r>
            <a:endParaRPr lang="th-TH" sz="1800" dirty="0">
              <a:effectLst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/>
            <a:endParaRPr lang="th-TH" dirty="0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9CAC9A1F-B0A4-8E18-F7CF-AE1441553E15}"/>
              </a:ext>
            </a:extLst>
          </p:cNvPr>
          <p:cNvSpPr txBox="1"/>
          <p:nvPr/>
        </p:nvSpPr>
        <p:spPr>
          <a:xfrm>
            <a:off x="631542" y="4018988"/>
            <a:ext cx="4866147" cy="18466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70C0"/>
                </a:solidFill>
              </a:rPr>
              <a:t>ผลการดำเนินการ</a:t>
            </a:r>
          </a:p>
          <a:p>
            <a:pPr algn="thaiDist"/>
            <a:r>
              <a:rPr lang="th-TH" sz="1800" spc="-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sz="1800" spc="-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ศูนย์ดำรงธรรมจังหวัดพังงา ได้รับรายงานจาก</a:t>
            </a:r>
            <a:r>
              <a:rPr lang="th-TH" sz="1800" spc="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อำเภอกะปง ว่า ได้แจ้งให้</a:t>
            </a: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องค์การบริหารส่วนตำบลเหล ดำเนินการตรวจสอบข้อเท็จจริงดังกล่าวแล้ว </a:t>
            </a:r>
            <a:b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โดยสาเหตุเกิดจากสวิตช์อัตโนมัติของไฟฟ้าข้างทางเส้นดังกล่าว เกิดความเสียหาย และดำเนินการซ่อมแซมไฟฟ้าข้างทางเส้นทางดังกล่าว ให้สามารถกลับมาใช้งานตามปกติแล้ว </a:t>
            </a:r>
            <a:endParaRPr lang="th-TH" spc="-50" dirty="0">
              <a:effectLst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pic>
        <p:nvPicPr>
          <p:cNvPr id="14" name="รูปภาพ 0" descr="logo-damrongdhama.jpg">
            <a:extLst>
              <a:ext uri="{FF2B5EF4-FFF2-40B4-BE49-F238E27FC236}">
                <a16:creationId xmlns:a16="http://schemas.microsoft.com/office/drawing/2014/main" id="{EE56B578-BA80-5176-F80B-B831334F103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2108DD18-EFF5-AF2B-8C9F-70E23667D6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802" y="2302753"/>
            <a:ext cx="1451798" cy="1935731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57296AF-E308-B253-4703-487FFB5D30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866" y="4452740"/>
            <a:ext cx="1533317" cy="2045371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31F6AEBC-147C-3C0C-70A3-7128FCEB19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515" y="2297602"/>
            <a:ext cx="1452476" cy="19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6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27521"/>
            <a:ext cx="12191999" cy="16028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  <a:tab pos="900430" algn="l"/>
                <a:tab pos="3567430" algn="l"/>
              </a:tabLst>
            </a:pPr>
            <a:r>
              <a:rPr lang="th-TH" b="1" dirty="0">
                <a:solidFill>
                  <a:srgbClr val="F46E1C"/>
                </a:solidFill>
              </a:rPr>
              <a:t>สรุปเรื่องเด่น ประจำเดือน มีนาคม</a:t>
            </a:r>
            <a:br>
              <a:rPr lang="th-TH" b="1" dirty="0">
                <a:solidFill>
                  <a:srgbClr val="F46E1C"/>
                </a:solidFill>
              </a:rPr>
            </a:br>
            <a:r>
              <a:rPr lang="th-TH" dirty="0">
                <a:solidFill>
                  <a:srgbClr val="F46E1C"/>
                </a:solidFill>
              </a:rPr>
              <a:t>2. ขอให้ตรวจสอบการปักเสารุกล้ำทางสาธารณะ</a:t>
            </a:r>
            <a:br>
              <a:rPr lang="th-TH" dirty="0">
                <a:solidFill>
                  <a:srgbClr val="F46E1C"/>
                </a:solidFill>
              </a:rPr>
            </a:br>
            <a:r>
              <a:rPr lang="th-TH" kern="500" dirty="0">
                <a:solidFill>
                  <a:srgbClr val="F46E1C"/>
                </a:solidFill>
              </a:rPr>
              <a:t>บริเวณหมู่ที่ 9 ตำบลคุระ อำเภอคุระบุรี จังหวัดพังงา</a:t>
            </a:r>
            <a:br>
              <a:rPr lang="th-TH" dirty="0">
                <a:solidFill>
                  <a:srgbClr val="F46E1C"/>
                </a:solidFill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br>
              <a:rPr lang="en-US" sz="1800" dirty="0">
                <a:solidFill>
                  <a:srgbClr val="F46E1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th-TH" b="1" dirty="0">
              <a:solidFill>
                <a:srgbClr val="F46E1C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705646" y="2257921"/>
            <a:ext cx="10780708" cy="12926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46E1C"/>
                </a:solidFill>
              </a:rPr>
              <a:t>ความเป็นมา</a:t>
            </a:r>
          </a:p>
          <a:p>
            <a:pPr algn="thaiDist"/>
            <a:r>
              <a:rPr lang="th-TH" sz="1800" spc="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sz="1800" spc="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ด้วยศูนย์ดำรงธรรมจังหวัดพังงา ได้รับเรื่องร้องเรียน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ว่า มีผู้บุกรุกได้ทำการปักเสาคอนกรีตและกั้นตาข่าย รุกล้ำทางสาธารณะ บริเวณถนนซอยท่าชาวน้ำ 2 หมู่ที่ 9 ตำบลคุระ อำเภอคุระบุรี จังหวัดพังงา ทำให้ราษฎรที่ใช้ทางสาธารณะดังกล่าวได้รับ</a:t>
            </a:r>
            <a:r>
              <a:rPr lang="th-TH" sz="1800" spc="-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ความเดือดร้อน ทั้งนี้ ผู้ร้องได้ประสานหน่วยงานที่เกี่ยวข้อง เพื่อให้เจรจากับผู้ถูกร้องแล้ว </a:t>
            </a:r>
            <a:br>
              <a:rPr lang="th-TH" sz="1800" spc="-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spc="-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แต่ยังไม่มีความคืบหน้า</a:t>
            </a:r>
            <a:r>
              <a:rPr lang="th-TH" sz="1800" spc="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จึงประสงค์ขอให้หน่วยงานที่เกี่ยวข้องตรวจสอบข้อเท็จจริง</a:t>
            </a:r>
            <a:endParaRPr lang="th-TH" dirty="0"/>
          </a:p>
        </p:txBody>
      </p:sp>
      <p:pic>
        <p:nvPicPr>
          <p:cNvPr id="14" name="รูปภาพ 0" descr="logo-damrongdhama.jpg">
            <a:extLst>
              <a:ext uri="{FF2B5EF4-FFF2-40B4-BE49-F238E27FC236}">
                <a16:creationId xmlns:a16="http://schemas.microsoft.com/office/drawing/2014/main" id="{3C1E200E-D5AB-7949-28B2-2387B41D816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CECB1F97-34E0-DF5F-1524-82871FFF4CCF}"/>
              </a:ext>
            </a:extLst>
          </p:cNvPr>
          <p:cNvSpPr txBox="1"/>
          <p:nvPr/>
        </p:nvSpPr>
        <p:spPr>
          <a:xfrm>
            <a:off x="705646" y="3785544"/>
            <a:ext cx="10780708" cy="295465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46E1C"/>
                </a:solidFill>
              </a:rPr>
              <a:t>ผลการดำเนินการ</a:t>
            </a:r>
          </a:p>
          <a:p>
            <a:pPr algn="thaiDist"/>
            <a:r>
              <a:rPr lang="th-TH" sz="1800" spc="-2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</a:p>
          <a:p>
            <a:pPr algn="thaiDist"/>
            <a:r>
              <a:rPr lang="th-TH" spc="-20" dirty="0">
                <a:solidFill>
                  <a:srgbClr val="000000"/>
                </a:solidFill>
                <a:ea typeface="Calibri" panose="020F0502020204030204" pitchFamily="34" charset="0"/>
                <a:cs typeface="TH SarabunIT๙" panose="020B0500040200020003" pitchFamily="34" charset="-34"/>
              </a:rPr>
              <a:t>	ศูนย์ดำรงธรรมจังหวัดพังงา ได้รับแจ้งผลการตรวจสอบจากหน่วยงานที่เกี่ยวข้อง ดังนี้</a:t>
            </a:r>
          </a:p>
          <a:p>
            <a:pPr algn="thaiDist"/>
            <a:r>
              <a:rPr lang="th-TH" spc="-20" dirty="0">
                <a:solidFill>
                  <a:srgbClr val="000000"/>
                </a:solidFill>
                <a:ea typeface="Calibri" panose="020F0502020204030204" pitchFamily="34" charset="0"/>
                <a:cs typeface="TH SarabunIT๙" panose="020B0500040200020003" pitchFamily="34" charset="-34"/>
              </a:rPr>
              <a:t>	1. </a:t>
            </a:r>
            <a:r>
              <a:rPr lang="th-TH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อำเภอคุระบุรี รายงานว่า ที่ดินดังกล่าวเดิมเป็นที่ดินที่ผู้ถูกร้องอุทิศให้ เพื่อสร้างเป็นถนนสาธารณะ ซึ่งมีการปักเสา</a:t>
            </a:r>
            <a:r>
              <a:rPr lang="th-TH" sz="1800" spc="-4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คอนกรีตพร้อมทั้งกั้นตาข่ายตามแนวถนนจริง </a:t>
            </a:r>
            <a:br>
              <a:rPr lang="th-TH" sz="1800" spc="-4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spc="-4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โดยถนนดังกล่าวเป็นโครงการก่อสร้างขององค์การบริหารส่วนตำบลคุระ</a:t>
            </a:r>
            <a:r>
              <a:rPr lang="th-TH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th-TH" sz="1800" spc="-5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ชื่อ โครงการก่อสร้างถนน </a:t>
            </a:r>
            <a:r>
              <a:rPr lang="th-TH" sz="1800" spc="-5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ค.ส.ล</a:t>
            </a:r>
            <a:r>
              <a:rPr lang="th-TH" sz="1800" spc="-5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. ซอยวังนางทอง หมู่ที่ 9 ตำบลคุระ อำเภอคุระบุรี จังหวัดพังงา </a:t>
            </a:r>
            <a:r>
              <a:rPr lang="th-TH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ปรากฏว่า เจ้าหน้าที่ได้วัดระยะแนวเขตของไหล่ทางฝั่งถนนที่มีการปักเสา</a:t>
            </a:r>
            <a:r>
              <a:rPr lang="th-TH" sz="1800" spc="4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คอนกรีตและกั้นตาข่าย ผลการวัดระยะ ปรากฎว่า ความกว้างของไหล่ทางมีระยะห่างจากแนวเสาคอนกรีต</a:t>
            </a:r>
            <a:r>
              <a:rPr lang="th-TH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ซึ่งมีความกว้างมากกว่าที่ระบุไว้ ในโครงการก่อสร้างถนนฯ จึงเชื่อได้ว่าผู้ถูกร้องไม่ได้ทำการปักเสาคอนกรีตรุกล้ำทางสาธารณะ อันจะเป็นเหตุที่ทำให้ราษฎรผู้ใช้ทางสาธารณะ ได้รับความเดือดร้อน </a:t>
            </a:r>
            <a:endParaRPr lang="th-TH" sz="1800" spc="-50" dirty="0">
              <a:solidFill>
                <a:srgbClr val="000000"/>
              </a:solidFill>
              <a:effectLst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/>
            <a:r>
              <a:rPr lang="th-TH" sz="1800" spc="-3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2. </a:t>
            </a:r>
            <a:r>
              <a:rPr lang="th-TH" sz="1800" spc="-2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การไฟฟ้าส่วนภูมิภาคอำเภอคุระบุรี รายงานว่า ได้ประสานไปยังผู้ใหญ่บ้าน หมู่ที่ 9 และปลัดอำเภอ</a:t>
            </a: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เพื่อขอรายละเอียดแนวเขตถนนสาธารณะ และลงพื้นที่ตรวจสอบข้อเท็จจริง เมื่อวันที่ 6 ธันวาคม 2565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th-TH" sz="1800" spc="-6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ปรากฏว่า ที่ดินของผู้ถูกร้อง ที่มีการล้อมรั้วเป็นโฉนดที่ดินถูกต้อง ซึ่งได้ยินยอมให้การไฟฟ้าส่วนภูมิภาค</a:t>
            </a:r>
            <a:r>
              <a:rPr lang="th-TH" sz="1800" spc="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อำเภอคุระบุรี ปักเสาไฟพาดสายผ่านที่ดิน</a:t>
            </a:r>
            <a:r>
              <a:rPr lang="th-TH" sz="1800" spc="6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ของตน ตั้งแต่ปี 2553 และก็ยังยืนยันเป็นลายลักษณ์อักษร ให้การไฟฟ้าส่วนภูมิภาคอำเภอคุระบุรี</a:t>
            </a:r>
            <a:r>
              <a:rPr lang="th-TH" sz="1800" spc="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ปักเสาในที่ดินของตนเองได้</a:t>
            </a:r>
            <a:endParaRPr lang="th-TH" spc="-60" dirty="0"/>
          </a:p>
        </p:txBody>
      </p:sp>
    </p:spTree>
    <p:extLst>
      <p:ext uri="{BB962C8B-B14F-4D97-AF65-F5344CB8AC3E}">
        <p14:creationId xmlns:p14="http://schemas.microsoft.com/office/powerpoint/2010/main" val="132256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เหลี่ยมเพชร">
  <a:themeElements>
    <a:clrScheme name="ตรงกลาง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กำหนดเอง 1">
      <a:majorFont>
        <a:latin typeface="TH SarabunIT๙"/>
        <a:ea typeface=""/>
        <a:cs typeface="TH SarabunIT๙"/>
      </a:majorFont>
      <a:minorFont>
        <a:latin typeface="TH SarabunIT๙"/>
        <a:ea typeface=""/>
        <a:cs typeface="TH SarabunIT๙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2208</TotalTime>
  <Words>834</Words>
  <Application>Microsoft Office PowerPoint</Application>
  <PresentationFormat>แบบจอกว้าง</PresentationFormat>
  <Paragraphs>151</Paragraphs>
  <Slides>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1" baseType="lpstr">
      <vt:lpstr>Arial</vt:lpstr>
      <vt:lpstr>Calibri</vt:lpstr>
      <vt:lpstr>TH SarabunIT๙</vt:lpstr>
      <vt:lpstr>Wingdings 3</vt:lpstr>
      <vt:lpstr>เหลี่ยมเพชร</vt:lpstr>
      <vt:lpstr>งานนำเสนอ PowerPoint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พ.ศ.2558 - 2565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พ.ศ.2566</vt:lpstr>
      <vt:lpstr>สรุปรายงานผลการดำเนินการ ของศูนย์ดำรงธรรมจังหวัดพังงา ประเภทเรื่องร้องเรียน / ร้องทุกข์ ประจำปีงบประมาณ 2566</vt:lpstr>
      <vt:lpstr>สรุปเรื่องเด่น ประจำเดือน มีนาคม 1.การตรวจสอบไฟฟ้าข้างทางดับ เส้นทางไปบ้านช้างเชื่อ  หมู่ที่ 5 ตำบลเหล อำเภอกะปง จังหวัดพังงา </vt:lpstr>
      <vt:lpstr>สรุปเรื่องเด่น ประจำเดือน มีนาคม 2. ขอให้ตรวจสอบการปักเสารุกล้ำทางสาธารณะ บริเวณหมู่ที่ 9 ตำบลคุระ อำเภอคุระบุรี จังหวัดพังงา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ศูนย์ดำรงธรรมจังหวัดพังงา จังหวัดพังงา</cp:lastModifiedBy>
  <cp:revision>126</cp:revision>
  <cp:lastPrinted>2023-03-23T07:05:58Z</cp:lastPrinted>
  <dcterms:created xsi:type="dcterms:W3CDTF">2022-08-13T15:36:10Z</dcterms:created>
  <dcterms:modified xsi:type="dcterms:W3CDTF">2023-03-24T02:53:40Z</dcterms:modified>
</cp:coreProperties>
</file>