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8A000B4-393B-4E6C-8BAE-ED9CBA6B8B37}" type="datetimeFigureOut">
              <a:rPr lang="th-TH" smtClean="0"/>
              <a:t>26/01/66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82556CB-D420-4998-A0D1-FBBD5B830E78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14348" y="357167"/>
            <a:ext cx="7772400" cy="857256"/>
          </a:xfrm>
        </p:spPr>
        <p:txBody>
          <a:bodyPr>
            <a:normAutofit/>
          </a:bodyPr>
          <a:lstStyle/>
          <a:p>
            <a:pPr algn="ctr"/>
            <a:r>
              <a:rPr lang="th-TH" sz="5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สรุปผลการดำเนิน</a:t>
            </a:r>
            <a:endParaRPr lang="th-TH" sz="5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0" y="1928802"/>
            <a:ext cx="9144000" cy="3643338"/>
          </a:xfrm>
        </p:spPr>
        <p:txBody>
          <a:bodyPr>
            <a:noAutofit/>
          </a:bodyPr>
          <a:lstStyle/>
          <a:p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	โครงการบรรพชาอุปสมบท 99 รูป ถวายพระพรชัยมงคล</a:t>
            </a:r>
          </a:p>
          <a:p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แด่สมเด็จพระเจ้าลูกเธอ เจ้าฟ้าพัชรกิติยาภา </a:t>
            </a:r>
            <a:r>
              <a:rPr lang="th-TH" sz="4000" b="1" dirty="0" err="1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นเรนทิ</a:t>
            </a:r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รา</a:t>
            </a:r>
            <a:r>
              <a:rPr lang="th-TH" sz="4000" b="1" dirty="0" err="1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เทพย</a:t>
            </a:r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วดี </a:t>
            </a:r>
          </a:p>
          <a:p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กรมหลวงราชสา</a:t>
            </a:r>
            <a:r>
              <a:rPr lang="th-TH" sz="4000" b="1" dirty="0" err="1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ริณี</a:t>
            </a:r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สิริพัชร มหา</a:t>
            </a:r>
            <a:r>
              <a:rPr lang="th-TH" sz="4000" b="1" dirty="0" err="1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วัชร</a:t>
            </a:r>
            <a:r>
              <a:rPr lang="th-TH" sz="4000" b="1" dirty="0" smtClean="0">
                <a:solidFill>
                  <a:schemeClr val="tx1"/>
                </a:solidFill>
                <a:latin typeface="TH SarabunIT๙" pitchFamily="34" charset="-34"/>
                <a:cs typeface="TH SarabunIT๙" pitchFamily="34" charset="-34"/>
              </a:rPr>
              <a:t>ราชธิดา กระทรวงมหาดไทย</a:t>
            </a:r>
            <a:endParaRPr lang="th-TH" sz="4000" b="1" dirty="0">
              <a:solidFill>
                <a:schemeClr val="tx1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500174"/>
            <a:ext cx="76438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สรุปเงินร่วมทำบุญเป็นเจ้าภาพ</a:t>
            </a:r>
          </a:p>
          <a:p>
            <a:pPr algn="ctr"/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โครงการบรรพชาอุปสมบท 99 รูปฯ</a:t>
            </a:r>
            <a:endParaRPr lang="th-TH" sz="5000" b="1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/>
          <p:cNvGraphicFramePr>
            <a:graphicFrameLocks noGrp="1"/>
          </p:cNvGraphicFramePr>
          <p:nvPr/>
        </p:nvGraphicFramePr>
        <p:xfrm>
          <a:off x="857224" y="714356"/>
          <a:ext cx="7143801" cy="4148329"/>
        </p:xfrm>
        <a:graphic>
          <a:graphicData uri="http://schemas.openxmlformats.org/drawingml/2006/table">
            <a:tbl>
              <a:tblPr/>
              <a:tblGrid>
                <a:gridCol w="827177"/>
                <a:gridCol w="3959169"/>
                <a:gridCol w="2357455"/>
              </a:tblGrid>
              <a:tr h="227819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กระทรวง/หน่วยงานราชการ/รัฐวิสาหกิจ/บุคคลทั่วไป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จำนวน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กระทรวงมหาดไทย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112,000.00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องค์การบริหารส่วนจังหวัดพังงา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100,000.00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หน่วยงานในสังกัดสำนักงานอัยการสูงสุด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73,4000.00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4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สำนักปลัดกระทรวงมหาดไทย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73,000.00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5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บุคคลทั่วไป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58,680.00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6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กระทรวงเกษตรและสหกรณ์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50,000.00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7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กระทรวงสาธารณสุข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39,970.00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8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กระทรวงการคลัง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34,159.97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9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กระทรวงคมนาคม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34,000.00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กระทรวงพลังงาน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ตาราง 2"/>
          <p:cNvGraphicFramePr>
            <a:graphicFrameLocks noGrp="1"/>
          </p:cNvGraphicFramePr>
          <p:nvPr/>
        </p:nvGraphicFramePr>
        <p:xfrm>
          <a:off x="857224" y="714356"/>
          <a:ext cx="7143801" cy="4079812"/>
        </p:xfrm>
        <a:graphic>
          <a:graphicData uri="http://schemas.openxmlformats.org/drawingml/2006/table">
            <a:tbl>
              <a:tblPr/>
              <a:tblGrid>
                <a:gridCol w="827177"/>
                <a:gridCol w="3959169"/>
                <a:gridCol w="2357455"/>
              </a:tblGrid>
              <a:tr h="227819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กระทรวง/หน่วยงานราชการ/รัฐวิสาหกิจ/บุคคลทั่วไป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จำนวน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11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เทศบาลเมืองตะกั่วป่า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12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เทศบาลเมืองพังงา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13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ศาลเยาวชนและครอบครัวจังหวัดพังงา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27,620.00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14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กระทรวงอุตสาหกรรม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15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กองบังคับการตำรวจภูธรจังหวัดพังงา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20,000.00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16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กระทรวงยุติธรรม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17,600.00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101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17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กระทรวงแรงงาน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17,000.00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18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กระทรวงศึกษาธิการ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14,280.00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19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กระทรวงทรัพยากรธรรมชาติและสิ่งแวดล้อม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12,000.00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กรมส่งเสริมปกครองส่วนท้องถิ่น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8,369.00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ตาราง 1"/>
          <p:cNvGraphicFramePr>
            <a:graphicFrameLocks noGrp="1"/>
          </p:cNvGraphicFramePr>
          <p:nvPr/>
        </p:nvGraphicFramePr>
        <p:xfrm>
          <a:off x="857224" y="714356"/>
          <a:ext cx="7143801" cy="4381660"/>
        </p:xfrm>
        <a:graphic>
          <a:graphicData uri="http://schemas.openxmlformats.org/drawingml/2006/table">
            <a:tbl>
              <a:tblPr/>
              <a:tblGrid>
                <a:gridCol w="827177"/>
                <a:gridCol w="3959169"/>
                <a:gridCol w="2357455"/>
              </a:tblGrid>
              <a:tr h="227819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ที่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กระทรวง/หน่วยงานราชการ/รัฐวิสาหกิจ/บุคคลทั่วไป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จำนวน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21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กระทรวงวัฒนธรรม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4,565.00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22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สถาบันวิทยาลัยชุมชน</a:t>
                      </a:r>
                      <a:r>
                        <a:rPr lang="th-TH" sz="2000" b="0" i="0" u="none" strike="noStrike" baseline="0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 กระทรวงการอุดมศึกษา วิทยาศาสตร์ วิจัยและนวัตกรรม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4,500.00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23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หน่วยงานในสังกัด</a:t>
                      </a:r>
                      <a:r>
                        <a:rPr lang="th-TH" sz="2000" b="0" i="0" u="none" strike="noStrike" dirty="0" err="1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กระทรวงดิจิทัล</a:t>
                      </a:r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เพื่อเศรษฐกิจและสังคม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4,500.00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24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กรมพัฒนาธุรกิจการค้า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25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รัฐวิสาหกิจ - การประปาส่วนภูมิภาคจังหวัดพังงา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26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สำนักงานพระพุทธศาสนาจังหวัดพังงา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27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สำนักนายกรัฐมนตรี – กอ.</a:t>
                      </a:r>
                      <a:r>
                        <a:rPr lang="th-TH" sz="2000" b="0" i="0" u="none" strike="noStrike" dirty="0" err="1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รมน.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28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ผู้ไม่ประสงค์ออกนาม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2,918.00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29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กระทรวงกลาโหม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1,000.00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618">
                <a:tc>
                  <a:txBody>
                    <a:bodyPr/>
                    <a:lstStyle/>
                    <a:p>
                      <a:pPr algn="ct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30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กระทรวงพาณิชย์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h-TH" sz="2000" b="0" i="0" u="none" strike="noStrike" dirty="0" smtClean="0">
                          <a:solidFill>
                            <a:srgbClr val="000000"/>
                          </a:solidFill>
                          <a:latin typeface="TH SarabunIT๙" pitchFamily="34" charset="-34"/>
                          <a:cs typeface="TH SarabunIT๙" pitchFamily="34" charset="-34"/>
                        </a:rPr>
                        <a:t>1,000.00</a:t>
                      </a:r>
                    </a:p>
                  </a:txBody>
                  <a:tcPr marL="7349" marR="7349" marT="73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1571612"/>
            <a:ext cx="70723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h-TH" sz="5000" b="1" dirty="0" smtClean="0"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รวมเป็นเงิน ทั้งสิ้น 832,621.97</a:t>
            </a:r>
            <a:endParaRPr lang="th-TH" sz="5000" b="1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285860"/>
            <a:ext cx="86439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	โดยที่ทำการปกครองจังหวัดพังงา </a:t>
            </a:r>
          </a:p>
          <a:p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ได้ดำเนินการโอนยอดเงินดังกล่าวให้กับ</a:t>
            </a:r>
          </a:p>
          <a:p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วัดสามัคคีธรรม (วัด</a:t>
            </a:r>
            <a:r>
              <a:rPr lang="th-TH" sz="5000" b="1" dirty="0" err="1" smtClean="0">
                <a:latin typeface="TH SarabunIT๙" pitchFamily="34" charset="-34"/>
                <a:cs typeface="TH SarabunIT๙" pitchFamily="34" charset="-34"/>
              </a:rPr>
              <a:t>ป่าส้าน</a:t>
            </a:r>
            <a:r>
              <a:rPr lang="th-TH" sz="5000" b="1" dirty="0" smtClean="0">
                <a:latin typeface="TH SarabunIT๙" pitchFamily="34" charset="-34"/>
                <a:cs typeface="TH SarabunIT๙" pitchFamily="34" charset="-34"/>
              </a:rPr>
              <a:t>)  แล้ว ดังนี้</a:t>
            </a:r>
            <a:endParaRPr lang="th-TH" sz="5000" b="1" dirty="0"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14290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IT๙" pitchFamily="34" charset="-34"/>
                <a:cs typeface="TH SarabunIT๙" pitchFamily="34" charset="-34"/>
              </a:rPr>
              <a:t>ครั้งที่ 1 เป็นเงิน  200,000 บาท</a:t>
            </a:r>
            <a:endParaRPr lang="th-TH" sz="40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3" name="รูปภาพ 2" descr="ครั้งที่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071546"/>
            <a:ext cx="7779797" cy="5544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IT๙" pitchFamily="34" charset="-34"/>
                <a:cs typeface="TH SarabunIT๙" pitchFamily="34" charset="-34"/>
              </a:rPr>
              <a:t>ครั้งที่ 2 เป็นเงิน  200,000 บาท</a:t>
            </a:r>
            <a:endParaRPr lang="th-TH" sz="40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3" name="รูปภาพ 2" descr="ครั้งที่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928670"/>
            <a:ext cx="8072494" cy="5796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357166"/>
            <a:ext cx="80724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IT๙" pitchFamily="34" charset="-34"/>
                <a:cs typeface="TH SarabunIT๙" pitchFamily="34" charset="-34"/>
              </a:rPr>
              <a:t>ครั้งที่ 3 เป็นเงิน  432,621.97 บาท</a:t>
            </a:r>
            <a:endParaRPr lang="th-TH" sz="40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3" name="รูปภาพ 2" descr="ครั้งที่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1000108"/>
            <a:ext cx="7610943" cy="5421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0925" y="1844824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 smtClean="0">
                <a:latin typeface="TH SarabunIT๙" pitchFamily="34" charset="-34"/>
                <a:cs typeface="TH SarabunIT๙" pitchFamily="34" charset="-34"/>
              </a:rPr>
              <a:t>ซึ่งทางวัดได้ดำเนินการจัดทำบัญชี ค่าใช้จ่าย ดังนี้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571480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latin typeface="TH SarabunIT๙" pitchFamily="34" charset="-34"/>
                <a:cs typeface="TH SarabunIT๙" pitchFamily="34" charset="-34"/>
              </a:rPr>
              <a:t>สรุปภาพกิจกรรม การดำเนินโครงการฯ</a:t>
            </a:r>
            <a:endParaRPr lang="th-TH" sz="40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4" name="รูปภาพ 3" descr="624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357298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2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000108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6242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6242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1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1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1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6241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 descr="2023.1.25_๒๓๐๑๒๕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785794"/>
            <a:ext cx="7497328" cy="50006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2023.1.25_๒๓๐๑๒๕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857232"/>
            <a:ext cx="7358082" cy="490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2023.1.25_๒๓๐๑๒๕_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785794"/>
            <a:ext cx="7572396" cy="50507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S__13271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857232"/>
            <a:ext cx="8253587" cy="4644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S__13271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000108"/>
            <a:ext cx="7872733" cy="4430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S__13271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214422"/>
            <a:ext cx="7745782" cy="4358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S__13271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142984"/>
            <a:ext cx="7872733" cy="4430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S__13271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71546"/>
            <a:ext cx="7999685" cy="450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</TotalTime>
  <Words>262</Words>
  <Application>Microsoft Office PowerPoint</Application>
  <PresentationFormat>นำเสนอทางหน้าจอ (4:3)</PresentationFormat>
  <Paragraphs>115</Paragraphs>
  <Slides>28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28</vt:i4>
      </vt:variant>
    </vt:vector>
  </HeadingPairs>
  <TitlesOfParts>
    <vt:vector size="29" baseType="lpstr">
      <vt:lpstr>เฉลียง</vt:lpstr>
      <vt:lpstr>สรุปผลการดำเนิน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สรุปผลการดำเนิน</dc:title>
  <dc:creator>lenovo</dc:creator>
  <cp:lastModifiedBy>HP_1</cp:lastModifiedBy>
  <cp:revision>8</cp:revision>
  <cp:lastPrinted>2023-01-26T09:16:42Z</cp:lastPrinted>
  <dcterms:created xsi:type="dcterms:W3CDTF">2023-01-25T07:04:40Z</dcterms:created>
  <dcterms:modified xsi:type="dcterms:W3CDTF">2023-01-26T09:19:06Z</dcterms:modified>
</cp:coreProperties>
</file>