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93" r:id="rId4"/>
    <p:sldId id="258" r:id="rId5"/>
    <p:sldId id="264" r:id="rId6"/>
    <p:sldId id="265" r:id="rId7"/>
    <p:sldId id="296" r:id="rId8"/>
    <p:sldId id="292" r:id="rId9"/>
    <p:sldId id="273" r:id="rId10"/>
    <p:sldId id="276" r:id="rId11"/>
    <p:sldId id="283" r:id="rId12"/>
    <p:sldId id="281" r:id="rId13"/>
    <p:sldId id="298" r:id="rId14"/>
    <p:sldId id="300" r:id="rId15"/>
    <p:sldId id="301" r:id="rId16"/>
    <p:sldId id="303" r:id="rId17"/>
    <p:sldId id="299" r:id="rId18"/>
    <p:sldId id="302" r:id="rId19"/>
    <p:sldId id="304" r:id="rId20"/>
    <p:sldId id="305" r:id="rId21"/>
    <p:sldId id="295" r:id="rId22"/>
    <p:sldId id="297" r:id="rId23"/>
    <p:sldId id="285" r:id="rId2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FF"/>
    <a:srgbClr val="4F2428"/>
    <a:srgbClr val="52292A"/>
    <a:srgbClr val="FFFFCC"/>
    <a:srgbClr val="0000CC"/>
    <a:srgbClr val="FFFF99"/>
    <a:srgbClr val="FFFF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>
        <p:scale>
          <a:sx n="90" d="100"/>
          <a:sy n="90" d="100"/>
        </p:scale>
        <p:origin x="1332" y="6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63DE8-2526-4F03-86E2-8B1D44BA92B5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C6343-B70C-4151-88AE-7D7A3042E9F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2796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7697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2877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246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11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AFA1-F857-4AD2-A587-C3A1A05D99D0}" type="datetimeFigureOut">
              <a:rPr lang="th-TH" smtClean="0"/>
              <a:pPr/>
              <a:t>25/01/66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4DAB7-D906-4E83-B57D-00388497B66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13" Type="http://schemas.openxmlformats.org/officeDocument/2006/relationships/image" Target="../media/image62.png"/><Relationship Id="rId3" Type="http://schemas.openxmlformats.org/officeDocument/2006/relationships/image" Target="../media/image52.svg"/><Relationship Id="rId7" Type="http://schemas.openxmlformats.org/officeDocument/2006/relationships/image" Target="../media/image56.png"/><Relationship Id="rId12" Type="http://schemas.openxmlformats.org/officeDocument/2006/relationships/image" Target="../media/image61.svg"/><Relationship Id="rId17" Type="http://schemas.openxmlformats.org/officeDocument/2006/relationships/image" Target="../media/image66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svg"/><Relationship Id="rId15" Type="http://schemas.openxmlformats.org/officeDocument/2006/relationships/image" Target="../media/image64.png"/><Relationship Id="rId10" Type="http://schemas.openxmlformats.org/officeDocument/2006/relationships/image" Target="../media/image59.sv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9.svg"/><Relationship Id="rId7" Type="http://schemas.openxmlformats.org/officeDocument/2006/relationships/image" Target="../media/image7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pic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07368" y="4797151"/>
            <a:ext cx="11449272" cy="1296145"/>
          </a:xfrm>
        </p:spPr>
        <p:txBody>
          <a:bodyPr>
            <a:prstTxWarp prst="textArchDown">
              <a:avLst>
                <a:gd name="adj" fmla="val 667126"/>
              </a:avLst>
            </a:prstTxWarp>
            <a:normAutofit/>
          </a:bodyPr>
          <a:lstStyle/>
          <a:p>
            <a:r>
              <a:rPr lang="th-TH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ประชุมคณะกรมการจังหวัดพังงา ครั้งที่ </a:t>
            </a:r>
            <a:r>
              <a:rPr lang="en-US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th-TH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2566</a:t>
            </a:r>
            <a:endParaRPr lang="th-TH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099" name="Picture 3" descr="F:\กาชาด\ประชุมกรมการฯ\312406036_1334068870668832_36194202056990647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8208" y="908720"/>
            <a:ext cx="3994724" cy="266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58">
            <a:extLst>
              <a:ext uri="{FF2B5EF4-FFF2-40B4-BE49-F238E27FC236}">
                <a16:creationId xmlns:a16="http://schemas.microsoft.com/office/drawing/2014/main" id="{AB8D2AAE-BCFD-47DB-9648-B231AE79FB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43640"/>
            <a:ext cx="754593" cy="72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397BE4-DA74-435E-A5A1-8EA05BA35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0311" y="6093368"/>
            <a:ext cx="762353" cy="64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B5F2CF-B9F2-4541-83F7-A30026077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41" y="3024276"/>
            <a:ext cx="4646215" cy="2492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F0F0D9-2166-4FC0-A15D-4504722ACD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76672"/>
            <a:ext cx="3510000" cy="23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D47C6C-223C-4740-AF0D-1BAFA3E45F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21" y="116632"/>
            <a:ext cx="3455999" cy="230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0" y="0"/>
            <a:ext cx="12177665" cy="6842908"/>
          </a:xfrm>
          <a:prstGeom prst="rect">
            <a:avLst/>
          </a:prstGeom>
          <a:solidFill>
            <a:srgbClr val="C0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th-TH" sz="6000" b="1" dirty="0">
              <a:solidFill>
                <a:schemeClr val="bg1"/>
              </a:solidFill>
            </a:endParaRPr>
          </a:p>
        </p:txBody>
      </p:sp>
      <p:pic>
        <p:nvPicPr>
          <p:cNvPr id="2" name="Picture 2" descr="F:\กาชาด\งานไวนิลโฟมบอร์ดกาชาด.jpg"/>
          <p:cNvPicPr>
            <a:picLocks noChangeAspect="1" noChangeArrowheads="1"/>
          </p:cNvPicPr>
          <p:nvPr/>
        </p:nvPicPr>
        <p:blipFill>
          <a:blip r:embed="rId2" cstate="print"/>
          <a:srcRect l="4979" t="20985" r="19423" b="14047"/>
          <a:stretch>
            <a:fillRect/>
          </a:stretch>
        </p:blipFill>
        <p:spPr bwMode="auto">
          <a:xfrm>
            <a:off x="1343472" y="179996"/>
            <a:ext cx="9508496" cy="461715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Picture 58">
            <a:extLst>
              <a:ext uri="{FF2B5EF4-FFF2-40B4-BE49-F238E27FC236}">
                <a16:creationId xmlns:a16="http://schemas.microsoft.com/office/drawing/2014/main" id="{4C3E6602-7D52-4AD4-BAD9-3D7B9A9A4C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14846"/>
            <a:ext cx="754593" cy="7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5DE0DB-63B4-40CA-B1BA-EA9DFDD689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6021360"/>
            <a:ext cx="771831" cy="64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EFF526-94E7-47FF-AE55-9FF1206F23A4}"/>
              </a:ext>
            </a:extLst>
          </p:cNvPr>
          <p:cNvSpPr txBox="1"/>
          <p:nvPr/>
        </p:nvSpPr>
        <p:spPr>
          <a:xfrm>
            <a:off x="873929" y="5085184"/>
            <a:ext cx="10406647" cy="1509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6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reesiaUPC" panose="020B0604020202020204" pitchFamily="34" charset="-34"/>
                <a:cs typeface="FreesiaUPC" panose="020B0604020202020204" pitchFamily="34" charset="-34"/>
              </a:rPr>
              <a:t>การรับบริจาคโลหิต ดวงตา และอวัยวะอื่นๆ</a:t>
            </a:r>
          </a:p>
          <a:p>
            <a:pPr algn="ctr">
              <a:lnSpc>
                <a:spcPct val="80000"/>
              </a:lnSpc>
            </a:pPr>
            <a:r>
              <a:rPr lang="th-TH" sz="5000" b="1" dirty="0">
                <a:solidFill>
                  <a:schemeClr val="bg1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ประจำเดือน มกราคม </a:t>
            </a:r>
            <a:r>
              <a:rPr lang="en-US" sz="5000" b="1" dirty="0">
                <a:solidFill>
                  <a:schemeClr val="bg1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2566</a:t>
            </a:r>
            <a:endParaRPr lang="th-TH" sz="5000" b="1" dirty="0">
              <a:solidFill>
                <a:schemeClr val="bg1"/>
              </a:solidFill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C3DEE4-5E0C-4335-A446-DF8370A1D2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" b="42362"/>
          <a:stretch/>
        </p:blipFill>
        <p:spPr>
          <a:xfrm>
            <a:off x="1143000" y="0"/>
            <a:ext cx="9906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85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48344" y="44624"/>
            <a:ext cx="9576048" cy="1008112"/>
          </a:xfrm>
          <a:prstGeom prst="wedgeRoundRectCallout">
            <a:avLst>
              <a:gd name="adj1" fmla="val -26169"/>
              <a:gd name="adj2" fmla="val 6764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3000" b="1" dirty="0">
                <a:solidFill>
                  <a:srgbClr val="C00000"/>
                </a:solidFill>
              </a:rPr>
              <a:t>วันจันทร์ที่ 9 มกราคม 2566 เวลา 9.00 น. - 12:00 น.</a:t>
            </a:r>
          </a:p>
          <a:p>
            <a:pPr algn="ctr"/>
            <a:r>
              <a:rPr lang="th-TH" sz="3000" b="1" dirty="0">
                <a:solidFill>
                  <a:srgbClr val="C00000"/>
                </a:solidFill>
              </a:rPr>
              <a:t>ณ ที่ว่าการอำเภอกะปง (ห้องประชุมชั้น 2) ตำบลท่านา อำเภอกะปง จังหวัดพังงา </a:t>
            </a:r>
            <a:endParaRPr lang="th-TH" sz="3000" b="1" spc="50" dirty="0">
              <a:ln w="11430"/>
              <a:solidFill>
                <a:srgbClr val="C00000"/>
              </a:solidFill>
              <a:latin typeface="Arabic Typesetting" pitchFamily="66" charset="-78"/>
            </a:endParaRPr>
          </a:p>
        </p:txBody>
      </p:sp>
      <p:sp>
        <p:nvSpPr>
          <p:cNvPr id="11" name="ตัวยึดเนื้อหา 3"/>
          <p:cNvSpPr txBox="1">
            <a:spLocks/>
          </p:cNvSpPr>
          <p:nvPr/>
        </p:nvSpPr>
        <p:spPr>
          <a:xfrm>
            <a:off x="3644344" y="5904656"/>
            <a:ext cx="8507562" cy="908720"/>
          </a:xfrm>
          <a:prstGeom prst="snip2Same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fontAlgn="ctr">
              <a:buFont typeface="Wingdings" pitchFamily="2" charset="2"/>
              <a:buChar char="ü"/>
            </a:pPr>
            <a:r>
              <a:rPr lang="th-TH" sz="2700" b="1" dirty="0">
                <a:solidFill>
                  <a:schemeClr val="accent2">
                    <a:lumMod val="75000"/>
                  </a:schemeClr>
                </a:solidFill>
              </a:rPr>
              <a:t>ผู้เข้าร่วมบริจาคโลหิต 77ราย ผ่านการคัดกรอง 62 ราย โลหิตที่ได้</a:t>
            </a:r>
            <a:r>
              <a:rPr lang="en-GB" sz="27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24,800</a:t>
            </a:r>
            <a:r>
              <a:rPr lang="th-TH" sz="2700" b="1" dirty="0">
                <a:solidFill>
                  <a:schemeClr val="accent2">
                    <a:lumMod val="75000"/>
                  </a:schemeClr>
                </a:solidFill>
              </a:rPr>
              <a:t> ซี.ซี.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700" b="1" dirty="0">
                <a:solidFill>
                  <a:schemeClr val="accent2">
                    <a:lumMod val="75000"/>
                  </a:schemeClr>
                </a:solidFill>
              </a:rPr>
              <a:t>ผู้บริจาคดวงตา 11 ราย และ ผู้บริจาคอวัยวะ 11 ราย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FFD70-F05A-4E2E-9C88-56D0751659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9"/>
          <a:stretch/>
        </p:blipFill>
        <p:spPr>
          <a:xfrm>
            <a:off x="7934352" y="1124744"/>
            <a:ext cx="3994296" cy="23731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625754-CAA2-4EF4-B592-411D45FAFF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1"/>
          <a:stretch/>
        </p:blipFill>
        <p:spPr>
          <a:xfrm>
            <a:off x="4007478" y="1344505"/>
            <a:ext cx="3525145" cy="219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22C7A9-C59D-4A92-AECC-C49DC1B413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3717256"/>
            <a:ext cx="4048025" cy="201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7B8657-5895-4EF0-93C2-6822AFC309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4"/>
          <a:stretch/>
        </p:blipFill>
        <p:spPr>
          <a:xfrm>
            <a:off x="191344" y="1484784"/>
            <a:ext cx="3453000" cy="230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047F76-7FA8-4321-BA66-D6A4DAB5A3C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3"/>
          <a:stretch/>
        </p:blipFill>
        <p:spPr>
          <a:xfrm>
            <a:off x="166154" y="4221088"/>
            <a:ext cx="3409566" cy="212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E115C96-7522-4E0B-A7D1-B1F1C7B01A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506" y="3789040"/>
            <a:ext cx="3456673" cy="19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3">
            <a:extLst>
              <a:ext uri="{FF2B5EF4-FFF2-40B4-BE49-F238E27FC236}">
                <a16:creationId xmlns:a16="http://schemas.microsoft.com/office/drawing/2014/main" id="{BA1D55DA-EA9A-4E40-B962-3922026E5B8E}"/>
              </a:ext>
            </a:extLst>
          </p:cNvPr>
          <p:cNvSpPr/>
          <p:nvPr/>
        </p:nvSpPr>
        <p:spPr>
          <a:xfrm>
            <a:off x="17511" y="-27384"/>
            <a:ext cx="12192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2" name="ลูกศรขวา 11"/>
          <p:cNvSpPr/>
          <p:nvPr/>
        </p:nvSpPr>
        <p:spPr>
          <a:xfrm>
            <a:off x="47327" y="-27384"/>
            <a:ext cx="12127161" cy="1583408"/>
          </a:xfrm>
          <a:prstGeom prst="rightArrow">
            <a:avLst>
              <a:gd name="adj1" fmla="val 59016"/>
              <a:gd name="adj2" fmla="val 80632"/>
            </a:avLst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วันจันทร์ที่ 9 มกราคม 2566</a:t>
            </a:r>
            <a:r>
              <a:rPr lang="en-GB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th-TH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เวลา 13.00 น</a:t>
            </a:r>
            <a:r>
              <a:rPr lang="en-GB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lang="th-TH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-</a:t>
            </a:r>
            <a:r>
              <a:rPr lang="th-TH" sz="29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17.00 น.</a:t>
            </a:r>
          </a:p>
          <a:p>
            <a:pPr algn="ctr"/>
            <a:r>
              <a:rPr lang="th-TH" sz="2900" b="1" dirty="0"/>
              <a:t>ณ ที่ว่าการอำเภอตะกั่วป่า (ศาลาประชาคมอำเภอตะกั่วป่า) ตำบลตะกั่วป่า อำเภอตะกั่วป่า จังหวัดพังงา</a:t>
            </a:r>
            <a:endParaRPr lang="th-TH" sz="2900" b="1" dirty="0"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ตัวยึดเนื้อหา 3"/>
          <p:cNvSpPr txBox="1">
            <a:spLocks/>
          </p:cNvSpPr>
          <p:nvPr/>
        </p:nvSpPr>
        <p:spPr>
          <a:xfrm>
            <a:off x="47329" y="5733256"/>
            <a:ext cx="8784975" cy="1056802"/>
          </a:xfrm>
          <a:prstGeom prst="snip2Same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fontAlgn="ctr">
              <a:buFont typeface="Wingdings" pitchFamily="2" charset="2"/>
              <a:buChar char="ü"/>
            </a:pPr>
            <a:r>
              <a:rPr lang="th-TH" sz="2700" b="1" dirty="0">
                <a:solidFill>
                  <a:schemeClr val="bg1"/>
                </a:solidFill>
              </a:rPr>
              <a:t>ผู้เข้าร่วมบริจาคโลหิต 166 ราย ผ่านการคัดกรอง 109 ราย โลหิตที่ได้ 43</a:t>
            </a:r>
            <a:r>
              <a:rPr lang="th-TH" b="1" dirty="0">
                <a:solidFill>
                  <a:schemeClr val="bg1"/>
                </a:solidFill>
              </a:rPr>
              <a:t>,600</a:t>
            </a:r>
            <a:r>
              <a:rPr lang="th-TH" sz="2700" b="1" dirty="0">
                <a:solidFill>
                  <a:schemeClr val="bg1"/>
                </a:solidFill>
              </a:rPr>
              <a:t> ซี.ซี.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700" b="1" dirty="0">
                <a:solidFill>
                  <a:schemeClr val="bg1"/>
                </a:solidFill>
              </a:rPr>
              <a:t>ผู้บริจาคดวงตา 12 ราย และผู้บริจาคอวัยวะ 14 ราย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B83934A-75AD-4509-A8D8-D8311128F2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919" y="1573726"/>
            <a:ext cx="5102385" cy="327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AA08F2-7615-4C9C-9A06-A818A311D2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73" y="3501248"/>
            <a:ext cx="2880647" cy="216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A8D1F0-8B87-49A4-92E2-E97FFF1837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341000"/>
            <a:ext cx="2784625" cy="208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003A37C-32DE-455E-847C-8CD2BD94E1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1"/>
          <a:stretch/>
        </p:blipFill>
        <p:spPr>
          <a:xfrm>
            <a:off x="8976320" y="4869160"/>
            <a:ext cx="2811460" cy="1872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EEAFC5-899A-4DC2-ABC8-1B60FE17A0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232" y="1700808"/>
            <a:ext cx="2747432" cy="306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3">
            <a:extLst>
              <a:ext uri="{FF2B5EF4-FFF2-40B4-BE49-F238E27FC236}">
                <a16:creationId xmlns:a16="http://schemas.microsoft.com/office/drawing/2014/main" id="{F5867509-2FDA-40B8-A4E4-11A166817250}"/>
              </a:ext>
            </a:extLst>
          </p:cNvPr>
          <p:cNvSpPr/>
          <p:nvPr/>
        </p:nvSpPr>
        <p:spPr>
          <a:xfrm>
            <a:off x="-28259" y="-27384"/>
            <a:ext cx="12244939" cy="6858000"/>
          </a:xfrm>
          <a:prstGeom prst="rect">
            <a:avLst/>
          </a:prstGeom>
          <a:solidFill>
            <a:srgbClr val="FFFFCC"/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ตัวยึดเนื้อหา 3"/>
          <p:cNvSpPr>
            <a:spLocks noGrp="1"/>
          </p:cNvSpPr>
          <p:nvPr>
            <p:ph type="title"/>
          </p:nvPr>
        </p:nvSpPr>
        <p:spPr>
          <a:xfrm>
            <a:off x="-24680" y="23732"/>
            <a:ext cx="10225136" cy="1173020"/>
          </a:xfrm>
          <a:prstGeom prst="flowChartMultidocument">
            <a:avLst/>
          </a:prstGeom>
          <a:solidFill>
            <a:srgbClr val="FF9900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วันจันทร์ที่ 9 มกราคม 2566</a:t>
            </a:r>
            <a:r>
              <a:rPr lang="en-GB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เวลา 9.00 น</a:t>
            </a:r>
            <a:r>
              <a:rPr lang="en-GB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-</a:t>
            </a:r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12.00 น.</a:t>
            </a:r>
            <a:b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h-TH" sz="2800" b="1" dirty="0"/>
              <a:t>ณ โรงเรียนราชประชานุเคราะห์ 35 ตำบลบางม่วง อำเภอตะกั่วป่า จังหวัดพังงา</a:t>
            </a:r>
            <a:endParaRPr lang="th-TH" sz="2800" b="1" dirty="0"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ตัวยึดเนื้อหา 3"/>
          <p:cNvSpPr txBox="1">
            <a:spLocks/>
          </p:cNvSpPr>
          <p:nvPr/>
        </p:nvSpPr>
        <p:spPr>
          <a:xfrm>
            <a:off x="8591600" y="4941168"/>
            <a:ext cx="3600400" cy="1872000"/>
          </a:xfrm>
          <a:prstGeom prst="snip2SameRect">
            <a:avLst/>
          </a:prstGeom>
          <a:solidFill>
            <a:srgbClr val="FF9900"/>
          </a:solidFill>
          <a:ln w="25400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ผู้เข้าร่วมบริจาคโลหิต 46 ราย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ผ่านการคัดกรอง 30 ราย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โลหิตที่ได้ 12,000 ซี.ซี.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ผู้บริจาคดวงตา 2 ราย</a:t>
            </a:r>
          </a:p>
          <a:p>
            <a:pPr 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ผู้บริจาคอวัยวะ 1 ราย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D2B5A3-AA68-44B5-B2B7-34A31E798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60" y="1268760"/>
            <a:ext cx="3827108" cy="2457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849A08-568C-4364-8C43-E845CF539D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637" y="3853245"/>
            <a:ext cx="2172267" cy="28881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333199-B98A-4E30-9BFC-D8674A002B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68" y="3857199"/>
            <a:ext cx="2162639" cy="28841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58F108-0417-4A31-8739-F4F3A2D93A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1268760"/>
            <a:ext cx="4365785" cy="2455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75A5B2-738D-40C9-8F63-0674C8B625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542" y="1080120"/>
            <a:ext cx="2787146" cy="37170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654117-D531-493F-B954-D49C70570B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561" y="3857200"/>
            <a:ext cx="2162639" cy="28841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81F189DD-0602-4AF1-9FBF-E7A09A86D11D}"/>
              </a:ext>
            </a:extLst>
          </p:cNvPr>
          <p:cNvSpPr/>
          <p:nvPr/>
        </p:nvSpPr>
        <p:spPr>
          <a:xfrm>
            <a:off x="-28259" y="-27384"/>
            <a:ext cx="12244939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27C0032-026B-4626-B3FC-4750B691E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52856"/>
            <a:ext cx="2688606" cy="2016000"/>
          </a:xfrm>
        </p:spPr>
      </p:pic>
      <p:sp>
        <p:nvSpPr>
          <p:cNvPr id="6" name="ตัวยึดเนื้อหา 3">
            <a:extLst>
              <a:ext uri="{FF2B5EF4-FFF2-40B4-BE49-F238E27FC236}">
                <a16:creationId xmlns:a16="http://schemas.microsoft.com/office/drawing/2014/main" id="{FF66F82F-E008-47FA-BDE6-9EFC709086E9}"/>
              </a:ext>
            </a:extLst>
          </p:cNvPr>
          <p:cNvSpPr txBox="1">
            <a:spLocks/>
          </p:cNvSpPr>
          <p:nvPr/>
        </p:nvSpPr>
        <p:spPr>
          <a:xfrm>
            <a:off x="3287688" y="18458"/>
            <a:ext cx="8904312" cy="1322309"/>
          </a:xfrm>
          <a:prstGeom prst="flowChartPunchedTape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วันจันทร์ที่ 9 มกราคม 2566</a:t>
            </a:r>
            <a:r>
              <a:rPr lang="en-GB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เวลา 13.30 น</a:t>
            </a:r>
            <a:r>
              <a:rPr lang="en-GB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-</a:t>
            </a:r>
            <a: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16.00 น.</a:t>
            </a:r>
            <a:br>
              <a:rPr lang="th-TH" sz="28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h-TH" sz="2800" b="1" dirty="0"/>
              <a:t>ณ โรงเรียนเทศบาลบ้านย่านยาว ตำบลตะกั่วป่า อำเภอตะกั่วป่า จังหวัดพังงา</a:t>
            </a:r>
            <a:endParaRPr lang="th-TH" sz="2800" b="1" dirty="0"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ตัวยึดเนื้อหา 3">
            <a:extLst>
              <a:ext uri="{FF2B5EF4-FFF2-40B4-BE49-F238E27FC236}">
                <a16:creationId xmlns:a16="http://schemas.microsoft.com/office/drawing/2014/main" id="{79E085DF-FBB2-4C52-94BD-A970BFC02C91}"/>
              </a:ext>
            </a:extLst>
          </p:cNvPr>
          <p:cNvSpPr txBox="1">
            <a:spLocks/>
          </p:cNvSpPr>
          <p:nvPr/>
        </p:nvSpPr>
        <p:spPr>
          <a:xfrm>
            <a:off x="0" y="4509120"/>
            <a:ext cx="3600400" cy="2304048"/>
          </a:xfrm>
          <a:prstGeom prst="flowChartManualInpu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ผู้เข้าร่วมบริจาคโลหิต 49 ราย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ผ่านการคัดกรอง 32 ราย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โลหิตที่ได้ 12,800 ซี.ซี.</a:t>
            </a:r>
          </a:p>
          <a:p>
            <a:pPr algn="ctr" font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ผู้บริจาคดวงตา 4 ราย</a:t>
            </a:r>
          </a:p>
          <a:p>
            <a:pPr algn="ctr">
              <a:buFont typeface="Wingdings" pitchFamily="2" charset="2"/>
              <a:buChar char="ü"/>
            </a:pPr>
            <a:r>
              <a:rPr lang="th-TH" sz="2400" b="1" dirty="0">
                <a:solidFill>
                  <a:schemeClr val="bg1"/>
                </a:solidFill>
              </a:rPr>
              <a:t>ผู้บริจาคอวัยวะ 3 ราย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49F209-7E78-43A1-AB49-CADF9674A2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4077072"/>
            <a:ext cx="4416863" cy="248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688A35-F9F3-4992-B4D8-1F6654AD9D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2349112"/>
            <a:ext cx="2681141" cy="208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1BD936-5767-48E6-A935-B46BC28B70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922" y="1340768"/>
            <a:ext cx="3969866" cy="219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4DDD5A1-045B-43D7-BDAD-A1D953C3BD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68" y="1533798"/>
            <a:ext cx="4994362" cy="244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B2F7BE-6589-4C27-BF9B-47B6B48929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4365104"/>
            <a:ext cx="3673203" cy="22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73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3865AD-1B6A-4A53-B1B3-23E82855EA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0" b="19606"/>
          <a:stretch/>
        </p:blipFill>
        <p:spPr>
          <a:xfrm>
            <a:off x="1199456" y="0"/>
            <a:ext cx="9793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2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598859-196F-441A-BD07-14A2DC1719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b="1569"/>
          <a:stretch/>
        </p:blipFill>
        <p:spPr>
          <a:xfrm rot="16200000">
            <a:off x="2648480" y="-2683583"/>
            <a:ext cx="6912000" cy="122244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1344" y="1700808"/>
            <a:ext cx="11737304" cy="2664296"/>
          </a:xfrm>
        </p:spPr>
        <p:txBody>
          <a:bodyPr>
            <a:prstTxWarp prst="textArchUp">
              <a:avLst>
                <a:gd name="adj" fmla="val 9755734"/>
              </a:avLst>
            </a:prstTxWarp>
            <a:normAutofit/>
          </a:bodyPr>
          <a:lstStyle/>
          <a:p>
            <a:r>
              <a:rPr lang="th-TH" sz="6000" b="1" dirty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การบรรเทาทุกข์/การสังคมสงเคราะห์</a:t>
            </a:r>
            <a:br>
              <a:rPr lang="th-TH" sz="6000" b="1" dirty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sz="6000" b="1" dirty="0">
                <a:ln w="22225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การส่งเสริมสุขภาพอนามัย และการพัฒนาคุณภาพชีวิต</a:t>
            </a:r>
          </a:p>
        </p:txBody>
      </p:sp>
      <p:pic>
        <p:nvPicPr>
          <p:cNvPr id="6146" name="Picture 2" descr="F:\กาชาด\ชุดธารน้ำใจ\6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3792" y="2348880"/>
            <a:ext cx="3696354" cy="27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F:\กาชาด\ชุดธารน้ำใจ\311499578_1330831854325867_7564091694845919607_n.jpg"/>
          <p:cNvPicPr>
            <a:picLocks noChangeAspect="1" noChangeArrowheads="1"/>
          </p:cNvPicPr>
          <p:nvPr/>
        </p:nvPicPr>
        <p:blipFill rotWithShape="1">
          <a:blip r:embed="rId4" cstate="print"/>
          <a:srcRect t="6372" r="2489"/>
          <a:stretch/>
        </p:blipFill>
        <p:spPr bwMode="auto">
          <a:xfrm>
            <a:off x="8191981" y="3585630"/>
            <a:ext cx="3528392" cy="236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F:\กาชาด\ชุดธารน้ำใจ\311599254_1330831920992527_2807402580083312648_n.jpg"/>
          <p:cNvPicPr>
            <a:picLocks noChangeAspect="1" noChangeArrowheads="1"/>
          </p:cNvPicPr>
          <p:nvPr/>
        </p:nvPicPr>
        <p:blipFill>
          <a:blip r:embed="rId5" cstate="print"/>
          <a:srcRect b="5334"/>
          <a:stretch>
            <a:fillRect/>
          </a:stretch>
        </p:blipFill>
        <p:spPr bwMode="auto">
          <a:xfrm>
            <a:off x="423687" y="3585630"/>
            <a:ext cx="3512073" cy="236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8">
            <a:extLst>
              <a:ext uri="{FF2B5EF4-FFF2-40B4-BE49-F238E27FC236}">
                <a16:creationId xmlns:a16="http://schemas.microsoft.com/office/drawing/2014/main" id="{4EF1A930-310D-4AF1-910A-3CF9B14458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94360"/>
            <a:ext cx="754593" cy="7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6FF953-6A4E-4005-8021-0037F2A030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075" y="94360"/>
            <a:ext cx="857589" cy="7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76C132-6F74-48F1-A8E4-B54B363F9A27}"/>
              </a:ext>
            </a:extLst>
          </p:cNvPr>
          <p:cNvSpPr/>
          <p:nvPr/>
        </p:nvSpPr>
        <p:spPr>
          <a:xfrm>
            <a:off x="12680" y="0"/>
            <a:ext cx="12204000" cy="53746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2680" y="5374670"/>
            <a:ext cx="12204000" cy="14724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2400" dirty="0">
                <a:solidFill>
                  <a:schemeClr val="tx1"/>
                </a:solidFill>
                <a:cs typeface="+mj-cs"/>
              </a:rPr>
              <a:t>วันพุธที่ 4 มกราคม 2565 เวลา 10.00 น. ร่วมส่งมอบบ้านครัวเรือนยากจน (</a:t>
            </a:r>
            <a:r>
              <a:rPr lang="en-US" sz="2400" dirty="0">
                <a:solidFill>
                  <a:schemeClr val="tx1"/>
                </a:solidFill>
                <a:cs typeface="+mj-cs"/>
              </a:rPr>
              <a:t>TPMAP)</a:t>
            </a:r>
            <a:r>
              <a:rPr lang="th-TH" sz="2400" dirty="0">
                <a:solidFill>
                  <a:schemeClr val="tx1"/>
                </a:solidFill>
                <a:cs typeface="+mj-cs"/>
              </a:rPr>
              <a:t> และรายได้ตกเกณฑ์ จปฐ. ประจำปี 2565 ในโครงการ         บ้านห่วงใยจากใจ </a:t>
            </a:r>
            <a:r>
              <a:rPr lang="en-US" sz="2400" dirty="0">
                <a:solidFill>
                  <a:schemeClr val="tx1"/>
                </a:solidFill>
                <a:cs typeface="+mj-cs"/>
              </a:rPr>
              <a:t>GLO</a:t>
            </a:r>
            <a:r>
              <a:rPr lang="th-TH" sz="2400" dirty="0">
                <a:solidFill>
                  <a:schemeClr val="tx1"/>
                </a:solidFill>
                <a:cs typeface="+mj-cs"/>
              </a:rPr>
              <a:t> ประจำปี 2565 โดยมีวัตถุประสงค์เพื่อจัดสร้างบ้านให้กับประชาชนที่มีบ้านพักอาศัยไม่มั่นคงถาวร เพื่อแก้ไขปัญหา         ความเดือดร้อนของประชาชนในระบบ </a:t>
            </a:r>
            <a:r>
              <a:rPr lang="en-US" sz="2400" dirty="0">
                <a:solidFill>
                  <a:schemeClr val="tx1"/>
                </a:solidFill>
                <a:cs typeface="+mj-cs"/>
              </a:rPr>
              <a:t>TPMAP</a:t>
            </a:r>
            <a:r>
              <a:rPr lang="th-TH" sz="2400" dirty="0">
                <a:solidFill>
                  <a:schemeClr val="tx1"/>
                </a:solidFill>
                <a:cs typeface="+mj-cs"/>
              </a:rPr>
              <a:t> ให้แก่ ครัวเรือนนายสมชาย ไมหมาด บ้านเลขที่ 9/8 หมู่ที่ 3 บ้านนา ตำบลหล่อยูง อำเภอตะกั่วทุ่ง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FFCA8-EC1C-44ED-B36C-4C1C12CA06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" y="118086"/>
            <a:ext cx="5760000" cy="4319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3E4CBA-E6C5-425B-BD36-30CA8F1588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908720"/>
            <a:ext cx="5832008" cy="43538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B85BE6-0C5D-4968-A27D-36E60DE3758F}"/>
              </a:ext>
            </a:extLst>
          </p:cNvPr>
          <p:cNvSpPr/>
          <p:nvPr/>
        </p:nvSpPr>
        <p:spPr>
          <a:xfrm>
            <a:off x="12680" y="0"/>
            <a:ext cx="12204000" cy="68407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719736" y="4756812"/>
            <a:ext cx="8472263" cy="2056564"/>
          </a:xfrm>
          <a:prstGeom prst="wedgeRectCallout">
            <a:avLst>
              <a:gd name="adj1" fmla="val 21610"/>
              <a:gd name="adj2" fmla="val -62273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2400" dirty="0">
                <a:solidFill>
                  <a:schemeClr val="tx1"/>
                </a:solidFill>
                <a:cs typeface="+mj-cs"/>
              </a:rPr>
              <a:t>ทั้งนี้ ผู้ว่าราชการจังหวัดพังงา ได้มอบหมายให้อำเภอประสานสำนักงานพัฒนาสังคมและความมั่นคงของมนุษย์ เพื่อหาช่องทาง/งบประมาณในการซ่อมแซม และมอบให้</a:t>
            </a:r>
            <a:r>
              <a:rPr lang="th-TH" sz="2400" spc="-30" dirty="0">
                <a:solidFill>
                  <a:schemeClr val="tx1"/>
                </a:solidFill>
                <a:cs typeface="+mj-cs"/>
              </a:rPr>
              <a:t>เหล่ากาชาดจังหวัดพังงา            ดูแลบรรเทาความเดือดร้อนต่อไป โดยเหล่ากาชาดจังหวัดพังงา</a:t>
            </a:r>
            <a:r>
              <a:rPr lang="th-TH" sz="2400" dirty="0">
                <a:solidFill>
                  <a:schemeClr val="tx1"/>
                </a:solidFill>
                <a:cs typeface="+mj-cs"/>
              </a:rPr>
              <a:t>ได้มอบถุงยังชีพและเงินจำนวนหนึ่ง        เพื่อบรรเทาความเดือดร้อนในเบื้องต้น สร้างขวัญและกำลังใจ พูดคุยแนะนำแนวทางการให้ความช่วยเหลือ การประสานกับหน่วยงานต่าง ๆ ให้มีกำลังใจในการพัฒนาให้ครอบครัวมีคุณภาพชีวิตต่อไป</a:t>
            </a:r>
          </a:p>
        </p:txBody>
      </p:sp>
      <p:sp>
        <p:nvSpPr>
          <p:cNvPr id="5" name="สี่เหลี่ยมผืนผ้า 9">
            <a:extLst>
              <a:ext uri="{FF2B5EF4-FFF2-40B4-BE49-F238E27FC236}">
                <a16:creationId xmlns:a16="http://schemas.microsoft.com/office/drawing/2014/main" id="{18CC93BA-506B-4B63-A54B-995B770C3475}"/>
              </a:ext>
            </a:extLst>
          </p:cNvPr>
          <p:cNvSpPr/>
          <p:nvPr/>
        </p:nvSpPr>
        <p:spPr>
          <a:xfrm>
            <a:off x="72008" y="72008"/>
            <a:ext cx="8112224" cy="1628800"/>
          </a:xfrm>
          <a:prstGeom prst="wedgeRectCallou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2400" dirty="0">
                <a:solidFill>
                  <a:schemeClr val="tx1"/>
                </a:solidFill>
                <a:cs typeface="+mj-cs"/>
              </a:rPr>
              <a:t>วันพุธที่ 4 มกราคม 2565 เวลา 11.30 น. ลงพื้นที่เยี่ยมเยียนเพื่อมอบถุงยังชีพและเงินจำนวนหนึ่ง ให้แก่ ครอบครัวนายอานนท์ ละไมโสบ ณ บ้านเลขที่ 15 หมู่ที่ 3 ตำบลหล่อยูง อำเภอตะกั่วทุ่ง       ซึ่งเป็นอิหม่ามประจำมัสยิดดารุสลามบ้านนา หมู่ที่ 3 ตำบลหล่อยูง มีฐานะลำบาก รายได้น้อย         ที่อยู่อาศัยไม่แข็งแรง ลูกมีความพิการด้านสมอง และภรรยาป่วยเป็นมะเร็ง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AC1FED-0467-44FB-979B-872E9D7149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2" b="8190"/>
          <a:stretch/>
        </p:blipFill>
        <p:spPr>
          <a:xfrm>
            <a:off x="3935760" y="1772816"/>
            <a:ext cx="4000631" cy="28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3E3228-6691-4380-914D-DCEA72DBA4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9" r="19137" b="4012"/>
          <a:stretch/>
        </p:blipFill>
        <p:spPr>
          <a:xfrm>
            <a:off x="119336" y="2150012"/>
            <a:ext cx="3475117" cy="40873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11F596-D4F5-4EB5-8E53-DC52A99BD0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3"/>
          <a:stretch/>
        </p:blipFill>
        <p:spPr>
          <a:xfrm>
            <a:off x="8256238" y="535666"/>
            <a:ext cx="3665637" cy="33843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B3729D-3C62-4646-B639-EA6AEA693BCF}"/>
              </a:ext>
            </a:extLst>
          </p:cNvPr>
          <p:cNvSpPr/>
          <p:nvPr/>
        </p:nvSpPr>
        <p:spPr>
          <a:xfrm>
            <a:off x="4583832" y="-27384"/>
            <a:ext cx="7632848" cy="68805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-24680" y="-27384"/>
            <a:ext cx="4608512" cy="6880510"/>
          </a:xfrm>
          <a:prstGeom prst="wedgeRectCallout">
            <a:avLst>
              <a:gd name="adj1" fmla="val 57623"/>
              <a:gd name="adj2" fmla="val 2055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240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วันอังคารที่ 10 มกราคม 2566 เวลา 9:00 น. ร่วมกับ หน่วยแพทย์เคลื่อนที่ พอ.สว.อ.เมืองพังงา ออกหน่วยให้บริการด้านสาธารณสุขแก่ประชาชนในพื้นที่ อ.เมืองพังงา และลงพื้นที่ตรวจเยี่ยมการปฏิบัติงาน ณ หมู่ที่ 4 บ้านเกาะหมากน้อย ต.เกาะปันหยี อ.เมืองพังงา ที่ได้นำบริการทางการแพทย์ออกให้บริการตรวจรักษาประชาชนในพื้นที่ห่างไกลโดยไม่คิดมูลค่าเพื่อให้ได้รับการช่วยเหลือด้านการแพทย์และสาธารณสุขอย่างทั่วถึง โดยมีบริการด้านทันตกรรม การตรวจคัดกรองมะเร็งเต้านม การบริการด้านการแพทย์อื่นๆ</a:t>
            </a:r>
          </a:p>
          <a:p>
            <a:pPr algn="thaiDist"/>
            <a:r>
              <a:rPr lang="th-TH" sz="240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         พร้อมนี้เหล่ากาชาดจังหวัดพังงาได้มอบถุงยังชีพ</a:t>
            </a:r>
            <a:r>
              <a:rPr lang="th-TH" sz="2400" spc="-6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ให้แก่ผู้ป่วยในโครงการจำนวน 10 ถุง และเดินทางไปมอบ</a:t>
            </a:r>
            <a:r>
              <a:rPr lang="th-TH" sz="240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ที่บ้านพัก จำนวน 2 ราย ได้แก่ นางมินหล้า หมันกุล </a:t>
            </a:r>
            <a:r>
              <a:rPr lang="th-TH" sz="2400" spc="-7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ผู้ป่วยติดเตียง และนางข้อดิหย้า เหมพิทักษ์ ผู้พิการติดบ้าน</a:t>
            </a:r>
            <a:r>
              <a:rPr lang="th-TH" sz="240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 </a:t>
            </a:r>
            <a:r>
              <a:rPr lang="th-TH" sz="2400" spc="-3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เพื่อถวายเป็นพระราชกุศลแด่สมเด็จพระเจ้าลูกเธอเจ้าฟ้า</a:t>
            </a:r>
            <a:r>
              <a:rPr lang="th-TH" sz="2400" dirty="0">
                <a:solidFill>
                  <a:schemeClr val="tx1"/>
                </a:solidFill>
                <a:latin typeface="FreesiaUPC" panose="020B0604020202020204" pitchFamily="34" charset="-34"/>
                <a:cs typeface="+mj-cs"/>
              </a:rPr>
              <a:t>พัชรกิติยาภา นเรนทิราเทพยวดี กรมหลวงราชสาริณีสิริพัชร มหาวัชรราชธิดา และเพื่อเป็นกำลังใจในการดำเนินชีวิตต่อไป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721419-D3B9-4F11-96E0-A15F2787D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332" y="28495"/>
            <a:ext cx="3120000" cy="234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02D257-3CD7-4C3D-9AC1-274481433D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6"/>
          <a:stretch/>
        </p:blipFill>
        <p:spPr>
          <a:xfrm>
            <a:off x="9024672" y="4581128"/>
            <a:ext cx="3120000" cy="22483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4F155F-2ECC-488C-9E5A-7F5E0A1FC7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1"/>
          <a:stretch/>
        </p:blipFill>
        <p:spPr>
          <a:xfrm>
            <a:off x="6222183" y="1916832"/>
            <a:ext cx="4410321" cy="288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A6286E-3DFC-4B57-9CC0-ECEBB8642343}"/>
              </a:ext>
            </a:extLst>
          </p:cNvPr>
          <p:cNvSpPr/>
          <p:nvPr/>
        </p:nvSpPr>
        <p:spPr>
          <a:xfrm>
            <a:off x="12680" y="0"/>
            <a:ext cx="12204000" cy="68853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9590EC-E69C-44C6-B8E3-4C10DBCD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0" y="44624"/>
            <a:ext cx="12132000" cy="2636912"/>
          </a:xfrm>
          <a:prstGeom prst="flowChartAlternateProcess">
            <a:avLst/>
          </a:prstGeom>
          <a:solidFill>
            <a:schemeClr val="accent3"/>
          </a:solidFill>
        </p:spPr>
        <p:txBody>
          <a:bodyPr>
            <a:noAutofit/>
          </a:bodyPr>
          <a:lstStyle/>
          <a:p>
            <a:pPr algn="thaiDist"/>
            <a:r>
              <a:rPr lang="th-TH" sz="2400" dirty="0"/>
              <a:t>วันพุธที่ 11 </a:t>
            </a:r>
            <a:r>
              <a:rPr lang="th-TH" sz="2400" dirty="0">
                <a:latin typeface="FreesiaUPC" panose="020B0604020202020204" pitchFamily="34" charset="-34"/>
              </a:rPr>
              <a:t>มกราคม 2566 </a:t>
            </a:r>
            <a:r>
              <a:rPr lang="th-TH" sz="2400" dirty="0"/>
              <a:t>เวลา14:00น. ร่วมมอบบ้านในโครงการ "บ้านกาชาด เพื่อผู้ยากไร้" ประจำปี 2565 เพื่อดำเนินการซ่อมแซมที่อยู่อาศัยให้แก่ประชาชนที่ยากไร้และไม่มีรายได้เพียงพอที่จะปรับปรุงหรือซ่อมแซมที่อยู่อาศัยให้อยู่ในสภาพที่มั่นคงแข็งแรง ปลอดภัยเอื้อต่อการพัฒนาคุณภาพชีวิตที่ดี อำเภอละ 2 หลังๆ ละ 70,000 บาท รวมเป็นเงิน 140,000 บาท ในพื้นที่อำเภอเมืองพังงา ให้แก่ บ้านนางปราณี หลีอุ้น บ้านเลขที่ 3/2 หมู่ที่ 2 ตำบลถ้ำน้ำผุด และบ้านนายโกรพ ชูดวง บ้านเลขที่ 45 หมู่ที่ 5 ตำบลป่ากอ อำเภอเมืองพังงา ทั้งนี้ เหล่ากาชาดจังหวัดพังงา ได้มอบถุงยังชีพและของใช้ในครัวเรือน เพื่อบรรเทาความเดือดร้อน และบำเพ็ญกุศลถวายแด่สมเด็จพระเจ้าลูกเธอเจ้าฟ้าพัชรกิติยาภา นเรนทิราเทพยวดี กรมหลวงราชสาริณีสิริพัชร มหาวัชรราชธิดา และเพื่อเป็นการสร้างขวัญ กำลังใจให้กับผู้ยากไร้ได้มีที่อยู่อาศัยที่ปลอดภัย มั่นคง แข็งแรงและมีความมั่นคงทางด้านสังคมและด้านจิตใจสามารถดำรงชีวิตได้อย่างเหมาะสม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F4B89E-5EFD-4227-8F7B-B6D466E4B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72" y="2781224"/>
            <a:ext cx="3996000" cy="266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03FE4D-9F10-4323-BBF3-7A5EE1711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781224"/>
            <a:ext cx="3996000" cy="266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AF60BD-0A79-4983-944D-2C17E6DDB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149376"/>
            <a:ext cx="3995999" cy="26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36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สี่เหลี่ยมผืนผ้า 11">
            <a:extLst>
              <a:ext uri="{FF2B5EF4-FFF2-40B4-BE49-F238E27FC236}">
                <a16:creationId xmlns:a16="http://schemas.microsoft.com/office/drawing/2014/main" id="{5F4E8AC2-E7F6-4E67-88B5-DDD45BAF328F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pic>
        <p:nvPicPr>
          <p:cNvPr id="219" name="Graphic 218">
            <a:extLst>
              <a:ext uri="{FF2B5EF4-FFF2-40B4-BE49-F238E27FC236}">
                <a16:creationId xmlns:a16="http://schemas.microsoft.com/office/drawing/2014/main" id="{FBCF2BD1-08DD-4B0E-B2A9-AC3B035E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0026" y="5245380"/>
            <a:ext cx="1655330" cy="1609666"/>
          </a:xfrm>
          <a:prstGeom prst="rect">
            <a:avLst/>
          </a:prstGeom>
        </p:spPr>
      </p:pic>
      <p:grpSp>
        <p:nvGrpSpPr>
          <p:cNvPr id="188" name="Graphic 186">
            <a:extLst>
              <a:ext uri="{FF2B5EF4-FFF2-40B4-BE49-F238E27FC236}">
                <a16:creationId xmlns:a16="http://schemas.microsoft.com/office/drawing/2014/main" id="{331B2EC0-602A-4688-80F8-A914FC2790DD}"/>
              </a:ext>
            </a:extLst>
          </p:cNvPr>
          <p:cNvGrpSpPr/>
          <p:nvPr/>
        </p:nvGrpSpPr>
        <p:grpSpPr>
          <a:xfrm>
            <a:off x="-1373097" y="5321815"/>
            <a:ext cx="42728489" cy="412698"/>
            <a:chOff x="-1464482" y="3350524"/>
            <a:chExt cx="42728489" cy="412698"/>
          </a:xfrm>
          <a:solidFill>
            <a:srgbClr val="2F2871"/>
          </a:solidFill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929FFD1-D26C-4B55-AEBB-597FC2FDB25A}"/>
                </a:ext>
              </a:extLst>
            </p:cNvPr>
            <p:cNvSpPr/>
            <p:nvPr/>
          </p:nvSpPr>
          <p:spPr>
            <a:xfrm>
              <a:off x="-1464482" y="3350524"/>
              <a:ext cx="412698" cy="412698"/>
            </a:xfrm>
            <a:custGeom>
              <a:avLst/>
              <a:gdLst>
                <a:gd name="connsiteX0" fmla="*/ 412699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9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9" y="206349"/>
                  </a:moveTo>
                  <a:cubicBezTo>
                    <a:pt x="412699" y="320313"/>
                    <a:pt x="320313" y="412699"/>
                    <a:pt x="206349" y="412699"/>
                  </a:cubicBezTo>
                  <a:cubicBezTo>
                    <a:pt x="92386" y="412699"/>
                    <a:pt x="0" y="320313"/>
                    <a:pt x="0" y="206349"/>
                  </a:cubicBezTo>
                  <a:cubicBezTo>
                    <a:pt x="0" y="92386"/>
                    <a:pt x="92386" y="0"/>
                    <a:pt x="206349" y="0"/>
                  </a:cubicBezTo>
                  <a:cubicBezTo>
                    <a:pt x="320313" y="0"/>
                    <a:pt x="412699" y="92386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6DC8735-3D72-4806-8B0C-8559F805A586}"/>
                </a:ext>
              </a:extLst>
            </p:cNvPr>
            <p:cNvSpPr/>
            <p:nvPr/>
          </p:nvSpPr>
          <p:spPr>
            <a:xfrm>
              <a:off x="374606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19841"/>
                    <a:pt x="319841" y="412699"/>
                    <a:pt x="206349" y="412699"/>
                  </a:cubicBezTo>
                  <a:cubicBezTo>
                    <a:pt x="92857" y="412699"/>
                    <a:pt x="0" y="321131"/>
                    <a:pt x="0" y="206349"/>
                  </a:cubicBezTo>
                  <a:cubicBezTo>
                    <a:pt x="0" y="91568"/>
                    <a:pt x="92857" y="0"/>
                    <a:pt x="206349" y="0"/>
                  </a:cubicBezTo>
                  <a:cubicBezTo>
                    <a:pt x="319841" y="0"/>
                    <a:pt x="412698" y="91568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2C4D4D1-1C36-4A8F-BB25-69C153900D1C}"/>
                </a:ext>
              </a:extLst>
            </p:cNvPr>
            <p:cNvSpPr/>
            <p:nvPr/>
          </p:nvSpPr>
          <p:spPr>
            <a:xfrm>
              <a:off x="2214983" y="3350524"/>
              <a:ext cx="412698" cy="412698"/>
            </a:xfrm>
            <a:custGeom>
              <a:avLst/>
              <a:gdLst>
                <a:gd name="connsiteX0" fmla="*/ 412699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9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9" y="206349"/>
                  </a:moveTo>
                  <a:cubicBezTo>
                    <a:pt x="412699" y="320313"/>
                    <a:pt x="320313" y="412699"/>
                    <a:pt x="206349" y="412699"/>
                  </a:cubicBezTo>
                  <a:cubicBezTo>
                    <a:pt x="92386" y="412699"/>
                    <a:pt x="0" y="320313"/>
                    <a:pt x="0" y="206349"/>
                  </a:cubicBezTo>
                  <a:cubicBezTo>
                    <a:pt x="0" y="92386"/>
                    <a:pt x="92386" y="0"/>
                    <a:pt x="206349" y="0"/>
                  </a:cubicBezTo>
                  <a:cubicBezTo>
                    <a:pt x="320313" y="0"/>
                    <a:pt x="412699" y="92386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D86F8ED-7DF1-4FA7-AD9A-15202C793666}"/>
                </a:ext>
              </a:extLst>
            </p:cNvPr>
            <p:cNvSpPr/>
            <p:nvPr/>
          </p:nvSpPr>
          <p:spPr>
            <a:xfrm>
              <a:off x="4054071" y="3350524"/>
              <a:ext cx="412698" cy="412698"/>
            </a:xfrm>
            <a:custGeom>
              <a:avLst/>
              <a:gdLst>
                <a:gd name="connsiteX0" fmla="*/ 412699 w 412698"/>
                <a:gd name="connsiteY0" fmla="*/ 206349 h 412698"/>
                <a:gd name="connsiteX1" fmla="*/ 206350 w 412698"/>
                <a:gd name="connsiteY1" fmla="*/ 412699 h 412698"/>
                <a:gd name="connsiteX2" fmla="*/ 1 w 412698"/>
                <a:gd name="connsiteY2" fmla="*/ 206349 h 412698"/>
                <a:gd name="connsiteX3" fmla="*/ 206350 w 412698"/>
                <a:gd name="connsiteY3" fmla="*/ 0 h 412698"/>
                <a:gd name="connsiteX4" fmla="*/ 412699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9" y="206349"/>
                  </a:moveTo>
                  <a:cubicBezTo>
                    <a:pt x="412699" y="320313"/>
                    <a:pt x="320313" y="412699"/>
                    <a:pt x="206350" y="412699"/>
                  </a:cubicBezTo>
                  <a:cubicBezTo>
                    <a:pt x="92386" y="412699"/>
                    <a:pt x="1" y="320313"/>
                    <a:pt x="1" y="206349"/>
                  </a:cubicBezTo>
                  <a:cubicBezTo>
                    <a:pt x="1" y="92386"/>
                    <a:pt x="92386" y="0"/>
                    <a:pt x="206350" y="0"/>
                  </a:cubicBezTo>
                  <a:cubicBezTo>
                    <a:pt x="320313" y="0"/>
                    <a:pt x="412699" y="92386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498A26A-2DE6-4A41-A50C-4773363084D6}"/>
                </a:ext>
              </a:extLst>
            </p:cNvPr>
            <p:cNvSpPr/>
            <p:nvPr/>
          </p:nvSpPr>
          <p:spPr>
            <a:xfrm>
              <a:off x="5894449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19841"/>
                    <a:pt x="319841" y="412699"/>
                    <a:pt x="206349" y="412699"/>
                  </a:cubicBezTo>
                  <a:cubicBezTo>
                    <a:pt x="92857" y="412699"/>
                    <a:pt x="0" y="321131"/>
                    <a:pt x="0" y="206349"/>
                  </a:cubicBezTo>
                  <a:cubicBezTo>
                    <a:pt x="0" y="91568"/>
                    <a:pt x="92857" y="0"/>
                    <a:pt x="206349" y="0"/>
                  </a:cubicBezTo>
                  <a:cubicBezTo>
                    <a:pt x="319841" y="0"/>
                    <a:pt x="412698" y="91568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 dirty="0">
                <a:solidFill>
                  <a:srgbClr val="C00000"/>
                </a:solidFill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B22E6FB-4C4E-4D24-B101-FE75514F4100}"/>
                </a:ext>
              </a:extLst>
            </p:cNvPr>
            <p:cNvSpPr/>
            <p:nvPr/>
          </p:nvSpPr>
          <p:spPr>
            <a:xfrm>
              <a:off x="7734827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2" y="412699"/>
                    <a:pt x="206349" y="412699"/>
                  </a:cubicBezTo>
                  <a:cubicBezTo>
                    <a:pt x="92385" y="412699"/>
                    <a:pt x="0" y="320313"/>
                    <a:pt x="0" y="206349"/>
                  </a:cubicBezTo>
                  <a:cubicBezTo>
                    <a:pt x="0" y="92386"/>
                    <a:pt x="92386" y="0"/>
                    <a:pt x="206349" y="0"/>
                  </a:cubicBezTo>
                  <a:cubicBezTo>
                    <a:pt x="320313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9D28334-7FCC-4D4E-9734-04A402706012}"/>
                </a:ext>
              </a:extLst>
            </p:cNvPr>
            <p:cNvSpPr/>
            <p:nvPr/>
          </p:nvSpPr>
          <p:spPr>
            <a:xfrm>
              <a:off x="9573914" y="3350524"/>
              <a:ext cx="412699" cy="412698"/>
            </a:xfrm>
            <a:custGeom>
              <a:avLst/>
              <a:gdLst>
                <a:gd name="connsiteX0" fmla="*/ 412699 w 412699"/>
                <a:gd name="connsiteY0" fmla="*/ 206349 h 412698"/>
                <a:gd name="connsiteX1" fmla="*/ 206350 w 412699"/>
                <a:gd name="connsiteY1" fmla="*/ 412699 h 412698"/>
                <a:gd name="connsiteX2" fmla="*/ 0 w 412699"/>
                <a:gd name="connsiteY2" fmla="*/ 206349 h 412698"/>
                <a:gd name="connsiteX3" fmla="*/ 206350 w 412699"/>
                <a:gd name="connsiteY3" fmla="*/ 0 h 412698"/>
                <a:gd name="connsiteX4" fmla="*/ 412699 w 412699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9" h="412698">
                  <a:moveTo>
                    <a:pt x="412699" y="206349"/>
                  </a:moveTo>
                  <a:cubicBezTo>
                    <a:pt x="412699" y="319841"/>
                    <a:pt x="321132" y="412699"/>
                    <a:pt x="206350" y="412699"/>
                  </a:cubicBezTo>
                  <a:cubicBezTo>
                    <a:pt x="92857" y="412699"/>
                    <a:pt x="0" y="321131"/>
                    <a:pt x="0" y="206349"/>
                  </a:cubicBezTo>
                  <a:cubicBezTo>
                    <a:pt x="0" y="91568"/>
                    <a:pt x="92857" y="0"/>
                    <a:pt x="206350" y="0"/>
                  </a:cubicBezTo>
                  <a:cubicBezTo>
                    <a:pt x="319842" y="0"/>
                    <a:pt x="412699" y="91568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94C44413-9486-47D0-A839-22118451CA7C}"/>
                </a:ext>
              </a:extLst>
            </p:cNvPr>
            <p:cNvSpPr/>
            <p:nvPr/>
          </p:nvSpPr>
          <p:spPr>
            <a:xfrm>
              <a:off x="11414292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2" y="412699"/>
                    <a:pt x="206349" y="412699"/>
                  </a:cubicBezTo>
                  <a:cubicBezTo>
                    <a:pt x="92385" y="412699"/>
                    <a:pt x="0" y="320313"/>
                    <a:pt x="0" y="206349"/>
                  </a:cubicBezTo>
                  <a:cubicBezTo>
                    <a:pt x="0" y="92386"/>
                    <a:pt x="92386" y="0"/>
                    <a:pt x="206349" y="0"/>
                  </a:cubicBezTo>
                  <a:cubicBezTo>
                    <a:pt x="320313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6A4BE1B6-E317-4CA4-A3E6-A8A190BC2CDB}"/>
                </a:ext>
              </a:extLst>
            </p:cNvPr>
            <p:cNvSpPr/>
            <p:nvPr/>
          </p:nvSpPr>
          <p:spPr>
            <a:xfrm>
              <a:off x="13253380" y="3350524"/>
              <a:ext cx="412698" cy="412698"/>
            </a:xfrm>
            <a:custGeom>
              <a:avLst/>
              <a:gdLst>
                <a:gd name="connsiteX0" fmla="*/ 412699 w 412698"/>
                <a:gd name="connsiteY0" fmla="*/ 206349 h 412698"/>
                <a:gd name="connsiteX1" fmla="*/ 206349 w 412698"/>
                <a:gd name="connsiteY1" fmla="*/ 412699 h 412698"/>
                <a:gd name="connsiteX2" fmla="*/ 0 w 412698"/>
                <a:gd name="connsiteY2" fmla="*/ 206349 h 412698"/>
                <a:gd name="connsiteX3" fmla="*/ 206349 w 412698"/>
                <a:gd name="connsiteY3" fmla="*/ 0 h 412698"/>
                <a:gd name="connsiteX4" fmla="*/ 412699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9" y="206349"/>
                  </a:moveTo>
                  <a:cubicBezTo>
                    <a:pt x="412699" y="320313"/>
                    <a:pt x="320313" y="412699"/>
                    <a:pt x="206349" y="412699"/>
                  </a:cubicBezTo>
                  <a:cubicBezTo>
                    <a:pt x="92385" y="412699"/>
                    <a:pt x="0" y="320313"/>
                    <a:pt x="0" y="206349"/>
                  </a:cubicBezTo>
                  <a:cubicBezTo>
                    <a:pt x="0" y="92386"/>
                    <a:pt x="92386" y="0"/>
                    <a:pt x="206349" y="0"/>
                  </a:cubicBezTo>
                  <a:cubicBezTo>
                    <a:pt x="320314" y="0"/>
                    <a:pt x="412699" y="92386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7387700D-8209-41AE-A20B-6B5FBC0A6891}"/>
                </a:ext>
              </a:extLst>
            </p:cNvPr>
            <p:cNvSpPr/>
            <p:nvPr/>
          </p:nvSpPr>
          <p:spPr>
            <a:xfrm>
              <a:off x="15093758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50 w 412698"/>
                <a:gd name="connsiteY1" fmla="*/ 412699 h 412698"/>
                <a:gd name="connsiteX2" fmla="*/ 0 w 412698"/>
                <a:gd name="connsiteY2" fmla="*/ 206349 h 412698"/>
                <a:gd name="connsiteX3" fmla="*/ 206350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19841"/>
                    <a:pt x="321132" y="412699"/>
                    <a:pt x="206350" y="412699"/>
                  </a:cubicBezTo>
                  <a:cubicBezTo>
                    <a:pt x="92857" y="412699"/>
                    <a:pt x="0" y="321131"/>
                    <a:pt x="0" y="206349"/>
                  </a:cubicBezTo>
                  <a:cubicBezTo>
                    <a:pt x="0" y="91568"/>
                    <a:pt x="91568" y="0"/>
                    <a:pt x="206350" y="0"/>
                  </a:cubicBezTo>
                  <a:cubicBezTo>
                    <a:pt x="319841" y="0"/>
                    <a:pt x="412698" y="91568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6AD6D141-6A36-4349-B917-45FD3D713DC5}"/>
                </a:ext>
              </a:extLst>
            </p:cNvPr>
            <p:cNvSpPr/>
            <p:nvPr/>
          </p:nvSpPr>
          <p:spPr>
            <a:xfrm>
              <a:off x="16934136" y="3350524"/>
              <a:ext cx="412698" cy="412698"/>
            </a:xfrm>
            <a:custGeom>
              <a:avLst/>
              <a:gdLst>
                <a:gd name="connsiteX0" fmla="*/ 412699 w 412698"/>
                <a:gd name="connsiteY0" fmla="*/ 206349 h 412698"/>
                <a:gd name="connsiteX1" fmla="*/ 206349 w 412698"/>
                <a:gd name="connsiteY1" fmla="*/ 412699 h 412698"/>
                <a:gd name="connsiteX2" fmla="*/ -1 w 412698"/>
                <a:gd name="connsiteY2" fmla="*/ 206349 h 412698"/>
                <a:gd name="connsiteX3" fmla="*/ 206349 w 412698"/>
                <a:gd name="connsiteY3" fmla="*/ 0 h 412698"/>
                <a:gd name="connsiteX4" fmla="*/ 412699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9" y="206349"/>
                  </a:moveTo>
                  <a:cubicBezTo>
                    <a:pt x="412699" y="320313"/>
                    <a:pt x="320314" y="412699"/>
                    <a:pt x="206349" y="412699"/>
                  </a:cubicBezTo>
                  <a:cubicBezTo>
                    <a:pt x="92386" y="412699"/>
                    <a:pt x="-1" y="320313"/>
                    <a:pt x="-1" y="206349"/>
                  </a:cubicBezTo>
                  <a:cubicBezTo>
                    <a:pt x="-1" y="92386"/>
                    <a:pt x="92384" y="0"/>
                    <a:pt x="206349" y="0"/>
                  </a:cubicBezTo>
                  <a:cubicBezTo>
                    <a:pt x="320312" y="0"/>
                    <a:pt x="412699" y="92386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BC0F19DE-E202-4586-8271-0726159AABC1}"/>
                </a:ext>
              </a:extLst>
            </p:cNvPr>
            <p:cNvSpPr/>
            <p:nvPr/>
          </p:nvSpPr>
          <p:spPr>
            <a:xfrm>
              <a:off x="18773224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8 w 412698"/>
                <a:gd name="connsiteY1" fmla="*/ 412699 h 412698"/>
                <a:gd name="connsiteX2" fmla="*/ -2 w 412698"/>
                <a:gd name="connsiteY2" fmla="*/ 206349 h 412698"/>
                <a:gd name="connsiteX3" fmla="*/ 206348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3" y="412699"/>
                    <a:pt x="206348" y="412699"/>
                  </a:cubicBezTo>
                  <a:cubicBezTo>
                    <a:pt x="92385" y="412699"/>
                    <a:pt x="-2" y="320313"/>
                    <a:pt x="-2" y="206349"/>
                  </a:cubicBezTo>
                  <a:cubicBezTo>
                    <a:pt x="-2" y="92386"/>
                    <a:pt x="92383" y="0"/>
                    <a:pt x="206348" y="0"/>
                  </a:cubicBezTo>
                  <a:cubicBezTo>
                    <a:pt x="320311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9CC00FA-CBF8-4187-A2ED-5AC6C4180645}"/>
                </a:ext>
              </a:extLst>
            </p:cNvPr>
            <p:cNvSpPr/>
            <p:nvPr/>
          </p:nvSpPr>
          <p:spPr>
            <a:xfrm>
              <a:off x="20612311" y="3350524"/>
              <a:ext cx="412700" cy="412698"/>
            </a:xfrm>
            <a:custGeom>
              <a:avLst/>
              <a:gdLst>
                <a:gd name="connsiteX0" fmla="*/ 412700 w 412700"/>
                <a:gd name="connsiteY0" fmla="*/ 206349 h 412698"/>
                <a:gd name="connsiteX1" fmla="*/ 206350 w 412700"/>
                <a:gd name="connsiteY1" fmla="*/ 412699 h 412698"/>
                <a:gd name="connsiteX2" fmla="*/ 0 w 412700"/>
                <a:gd name="connsiteY2" fmla="*/ 206349 h 412698"/>
                <a:gd name="connsiteX3" fmla="*/ 206350 w 412700"/>
                <a:gd name="connsiteY3" fmla="*/ 0 h 412698"/>
                <a:gd name="connsiteX4" fmla="*/ 412700 w 412700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00" h="412698">
                  <a:moveTo>
                    <a:pt x="412700" y="206349"/>
                  </a:moveTo>
                  <a:cubicBezTo>
                    <a:pt x="412700" y="319841"/>
                    <a:pt x="319843" y="412699"/>
                    <a:pt x="206350" y="412699"/>
                  </a:cubicBezTo>
                  <a:cubicBezTo>
                    <a:pt x="92857" y="412699"/>
                    <a:pt x="0" y="321131"/>
                    <a:pt x="0" y="206349"/>
                  </a:cubicBezTo>
                  <a:cubicBezTo>
                    <a:pt x="0" y="91568"/>
                    <a:pt x="91568" y="0"/>
                    <a:pt x="206350" y="0"/>
                  </a:cubicBezTo>
                  <a:cubicBezTo>
                    <a:pt x="321132" y="0"/>
                    <a:pt x="412700" y="91568"/>
                    <a:pt x="412700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E6680F1D-FC7B-46C0-A619-27EEC9A716F4}"/>
                </a:ext>
              </a:extLst>
            </p:cNvPr>
            <p:cNvSpPr/>
            <p:nvPr/>
          </p:nvSpPr>
          <p:spPr>
            <a:xfrm>
              <a:off x="22452690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8 w 412698"/>
                <a:gd name="connsiteY1" fmla="*/ 412699 h 412698"/>
                <a:gd name="connsiteX2" fmla="*/ -2 w 412698"/>
                <a:gd name="connsiteY2" fmla="*/ 206349 h 412698"/>
                <a:gd name="connsiteX3" fmla="*/ 206348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3" y="412699"/>
                    <a:pt x="206348" y="412699"/>
                  </a:cubicBezTo>
                  <a:cubicBezTo>
                    <a:pt x="92385" y="412699"/>
                    <a:pt x="-2" y="320313"/>
                    <a:pt x="-2" y="206349"/>
                  </a:cubicBezTo>
                  <a:cubicBezTo>
                    <a:pt x="-2" y="92386"/>
                    <a:pt x="92383" y="0"/>
                    <a:pt x="206348" y="0"/>
                  </a:cubicBezTo>
                  <a:cubicBezTo>
                    <a:pt x="320311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CA27FA5-2C3B-4A18-9137-14867B6D0751}"/>
                </a:ext>
              </a:extLst>
            </p:cNvPr>
            <p:cNvSpPr/>
            <p:nvPr/>
          </p:nvSpPr>
          <p:spPr>
            <a:xfrm>
              <a:off x="24293068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50 w 412698"/>
                <a:gd name="connsiteY1" fmla="*/ 412699 h 412698"/>
                <a:gd name="connsiteX2" fmla="*/ 0 w 412698"/>
                <a:gd name="connsiteY2" fmla="*/ 206349 h 412698"/>
                <a:gd name="connsiteX3" fmla="*/ 206350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19841"/>
                    <a:pt x="321132" y="412699"/>
                    <a:pt x="206350" y="412699"/>
                  </a:cubicBezTo>
                  <a:cubicBezTo>
                    <a:pt x="91566" y="412699"/>
                    <a:pt x="0" y="321131"/>
                    <a:pt x="0" y="206349"/>
                  </a:cubicBezTo>
                  <a:cubicBezTo>
                    <a:pt x="0" y="91568"/>
                    <a:pt x="91566" y="0"/>
                    <a:pt x="206350" y="0"/>
                  </a:cubicBezTo>
                  <a:cubicBezTo>
                    <a:pt x="321132" y="0"/>
                    <a:pt x="412698" y="91568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4181CB4-58A6-47F7-8F94-D9C1CE6F941D}"/>
                </a:ext>
              </a:extLst>
            </p:cNvPr>
            <p:cNvSpPr/>
            <p:nvPr/>
          </p:nvSpPr>
          <p:spPr>
            <a:xfrm>
              <a:off x="26132155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8 w 412698"/>
                <a:gd name="connsiteY1" fmla="*/ 412699 h 412698"/>
                <a:gd name="connsiteX2" fmla="*/ -3 w 412698"/>
                <a:gd name="connsiteY2" fmla="*/ 206349 h 412698"/>
                <a:gd name="connsiteX3" fmla="*/ 206348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3" y="412699"/>
                    <a:pt x="206348" y="412699"/>
                  </a:cubicBezTo>
                  <a:cubicBezTo>
                    <a:pt x="92384" y="412699"/>
                    <a:pt x="-3" y="320313"/>
                    <a:pt x="-3" y="206349"/>
                  </a:cubicBezTo>
                  <a:cubicBezTo>
                    <a:pt x="-3" y="92386"/>
                    <a:pt x="92383" y="0"/>
                    <a:pt x="206348" y="0"/>
                  </a:cubicBezTo>
                  <a:cubicBezTo>
                    <a:pt x="320311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893C5D11-C7A1-4F3B-A380-EA30DFEF78F2}"/>
                </a:ext>
              </a:extLst>
            </p:cNvPr>
            <p:cNvSpPr/>
            <p:nvPr/>
          </p:nvSpPr>
          <p:spPr>
            <a:xfrm>
              <a:off x="27972533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8 w 412698"/>
                <a:gd name="connsiteY1" fmla="*/ 412699 h 412698"/>
                <a:gd name="connsiteX2" fmla="*/ -2 w 412698"/>
                <a:gd name="connsiteY2" fmla="*/ 206349 h 412698"/>
                <a:gd name="connsiteX3" fmla="*/ 206348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3" y="412699"/>
                    <a:pt x="206348" y="412699"/>
                  </a:cubicBezTo>
                  <a:cubicBezTo>
                    <a:pt x="92385" y="412699"/>
                    <a:pt x="-2" y="320313"/>
                    <a:pt x="-2" y="206349"/>
                  </a:cubicBezTo>
                  <a:cubicBezTo>
                    <a:pt x="-2" y="92386"/>
                    <a:pt x="92383" y="0"/>
                    <a:pt x="206348" y="0"/>
                  </a:cubicBezTo>
                  <a:cubicBezTo>
                    <a:pt x="320311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06E1585C-137E-40C1-879F-5655027FDEC6}"/>
                </a:ext>
              </a:extLst>
            </p:cNvPr>
            <p:cNvSpPr/>
            <p:nvPr/>
          </p:nvSpPr>
          <p:spPr>
            <a:xfrm>
              <a:off x="29811620" y="3350524"/>
              <a:ext cx="412700" cy="412698"/>
            </a:xfrm>
            <a:custGeom>
              <a:avLst/>
              <a:gdLst>
                <a:gd name="connsiteX0" fmla="*/ 412700 w 412700"/>
                <a:gd name="connsiteY0" fmla="*/ 206349 h 412698"/>
                <a:gd name="connsiteX1" fmla="*/ 206350 w 412700"/>
                <a:gd name="connsiteY1" fmla="*/ 412699 h 412698"/>
                <a:gd name="connsiteX2" fmla="*/ 0 w 412700"/>
                <a:gd name="connsiteY2" fmla="*/ 206349 h 412698"/>
                <a:gd name="connsiteX3" fmla="*/ 206350 w 412700"/>
                <a:gd name="connsiteY3" fmla="*/ 0 h 412698"/>
                <a:gd name="connsiteX4" fmla="*/ 412700 w 412700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00" h="412698">
                  <a:moveTo>
                    <a:pt x="412700" y="206349"/>
                  </a:moveTo>
                  <a:cubicBezTo>
                    <a:pt x="412700" y="319841"/>
                    <a:pt x="321132" y="412699"/>
                    <a:pt x="206350" y="412699"/>
                  </a:cubicBezTo>
                  <a:cubicBezTo>
                    <a:pt x="91568" y="412699"/>
                    <a:pt x="0" y="321131"/>
                    <a:pt x="0" y="206349"/>
                  </a:cubicBezTo>
                  <a:cubicBezTo>
                    <a:pt x="0" y="91568"/>
                    <a:pt x="91568" y="0"/>
                    <a:pt x="206350" y="0"/>
                  </a:cubicBezTo>
                  <a:cubicBezTo>
                    <a:pt x="321132" y="0"/>
                    <a:pt x="412700" y="91568"/>
                    <a:pt x="412700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C5ED452A-992F-436F-A1AB-DB3FA22FE296}"/>
                </a:ext>
              </a:extLst>
            </p:cNvPr>
            <p:cNvSpPr/>
            <p:nvPr/>
          </p:nvSpPr>
          <p:spPr>
            <a:xfrm>
              <a:off x="31651999" y="3350524"/>
              <a:ext cx="412698" cy="412698"/>
            </a:xfrm>
            <a:custGeom>
              <a:avLst/>
              <a:gdLst>
                <a:gd name="connsiteX0" fmla="*/ 412700 w 412698"/>
                <a:gd name="connsiteY0" fmla="*/ 206349 h 412698"/>
                <a:gd name="connsiteX1" fmla="*/ 206350 w 412698"/>
                <a:gd name="connsiteY1" fmla="*/ 412699 h 412698"/>
                <a:gd name="connsiteX2" fmla="*/ 0 w 412698"/>
                <a:gd name="connsiteY2" fmla="*/ 206349 h 412698"/>
                <a:gd name="connsiteX3" fmla="*/ 206350 w 412698"/>
                <a:gd name="connsiteY3" fmla="*/ 0 h 412698"/>
                <a:gd name="connsiteX4" fmla="*/ 412700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700" y="206349"/>
                  </a:moveTo>
                  <a:cubicBezTo>
                    <a:pt x="412700" y="320313"/>
                    <a:pt x="320315" y="412699"/>
                    <a:pt x="206350" y="412699"/>
                  </a:cubicBezTo>
                  <a:cubicBezTo>
                    <a:pt x="92385" y="412699"/>
                    <a:pt x="0" y="320313"/>
                    <a:pt x="0" y="206349"/>
                  </a:cubicBezTo>
                  <a:cubicBezTo>
                    <a:pt x="0" y="92386"/>
                    <a:pt x="92385" y="0"/>
                    <a:pt x="206350" y="0"/>
                  </a:cubicBezTo>
                  <a:cubicBezTo>
                    <a:pt x="320315" y="0"/>
                    <a:pt x="412700" y="92386"/>
                    <a:pt x="412700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D84C312-C4C2-4087-A537-C8F9C00CD132}"/>
                </a:ext>
              </a:extLst>
            </p:cNvPr>
            <p:cNvSpPr/>
            <p:nvPr/>
          </p:nvSpPr>
          <p:spPr>
            <a:xfrm>
              <a:off x="33492377" y="3350524"/>
              <a:ext cx="412698" cy="412698"/>
            </a:xfrm>
            <a:custGeom>
              <a:avLst/>
              <a:gdLst>
                <a:gd name="connsiteX0" fmla="*/ 412699 w 412698"/>
                <a:gd name="connsiteY0" fmla="*/ 206349 h 412698"/>
                <a:gd name="connsiteX1" fmla="*/ 206349 w 412698"/>
                <a:gd name="connsiteY1" fmla="*/ 412699 h 412698"/>
                <a:gd name="connsiteX2" fmla="*/ -2 w 412698"/>
                <a:gd name="connsiteY2" fmla="*/ 206349 h 412698"/>
                <a:gd name="connsiteX3" fmla="*/ 206349 w 412698"/>
                <a:gd name="connsiteY3" fmla="*/ 0 h 412698"/>
                <a:gd name="connsiteX4" fmla="*/ 412699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9" y="206349"/>
                  </a:moveTo>
                  <a:cubicBezTo>
                    <a:pt x="412699" y="320313"/>
                    <a:pt x="320314" y="412699"/>
                    <a:pt x="206349" y="412699"/>
                  </a:cubicBezTo>
                  <a:cubicBezTo>
                    <a:pt x="92383" y="412699"/>
                    <a:pt x="-2" y="320313"/>
                    <a:pt x="-2" y="206349"/>
                  </a:cubicBezTo>
                  <a:cubicBezTo>
                    <a:pt x="-2" y="92386"/>
                    <a:pt x="92383" y="0"/>
                    <a:pt x="206349" y="0"/>
                  </a:cubicBezTo>
                  <a:cubicBezTo>
                    <a:pt x="320314" y="0"/>
                    <a:pt x="412699" y="92386"/>
                    <a:pt x="412699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4DFB19A1-D0A5-4FC4-9885-E5DA896150C8}"/>
                </a:ext>
              </a:extLst>
            </p:cNvPr>
            <p:cNvSpPr/>
            <p:nvPr/>
          </p:nvSpPr>
          <p:spPr>
            <a:xfrm>
              <a:off x="35331464" y="3350524"/>
              <a:ext cx="412700" cy="412698"/>
            </a:xfrm>
            <a:custGeom>
              <a:avLst/>
              <a:gdLst>
                <a:gd name="connsiteX0" fmla="*/ 412700 w 412700"/>
                <a:gd name="connsiteY0" fmla="*/ 206349 h 412698"/>
                <a:gd name="connsiteX1" fmla="*/ 206350 w 412700"/>
                <a:gd name="connsiteY1" fmla="*/ 412699 h 412698"/>
                <a:gd name="connsiteX2" fmla="*/ 0 w 412700"/>
                <a:gd name="connsiteY2" fmla="*/ 206349 h 412698"/>
                <a:gd name="connsiteX3" fmla="*/ 206350 w 412700"/>
                <a:gd name="connsiteY3" fmla="*/ 0 h 412698"/>
                <a:gd name="connsiteX4" fmla="*/ 412700 w 412700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00" h="412698">
                  <a:moveTo>
                    <a:pt x="412700" y="206349"/>
                  </a:moveTo>
                  <a:cubicBezTo>
                    <a:pt x="412700" y="319841"/>
                    <a:pt x="321130" y="412699"/>
                    <a:pt x="206350" y="412699"/>
                  </a:cubicBezTo>
                  <a:cubicBezTo>
                    <a:pt x="91566" y="412699"/>
                    <a:pt x="0" y="321131"/>
                    <a:pt x="0" y="206349"/>
                  </a:cubicBezTo>
                  <a:cubicBezTo>
                    <a:pt x="0" y="91568"/>
                    <a:pt x="91566" y="0"/>
                    <a:pt x="206350" y="0"/>
                  </a:cubicBezTo>
                  <a:cubicBezTo>
                    <a:pt x="321130" y="0"/>
                    <a:pt x="412700" y="91568"/>
                    <a:pt x="412700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72E221D-D0E2-4B13-A263-2A831D642CE2}"/>
                </a:ext>
              </a:extLst>
            </p:cNvPr>
            <p:cNvSpPr/>
            <p:nvPr/>
          </p:nvSpPr>
          <p:spPr>
            <a:xfrm>
              <a:off x="37171842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8 w 412698"/>
                <a:gd name="connsiteY1" fmla="*/ 412699 h 412698"/>
                <a:gd name="connsiteX2" fmla="*/ -2 w 412698"/>
                <a:gd name="connsiteY2" fmla="*/ 206349 h 412698"/>
                <a:gd name="connsiteX3" fmla="*/ 206348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3" y="412699"/>
                    <a:pt x="206348" y="412699"/>
                  </a:cubicBezTo>
                  <a:cubicBezTo>
                    <a:pt x="92383" y="412699"/>
                    <a:pt x="-2" y="320313"/>
                    <a:pt x="-2" y="206349"/>
                  </a:cubicBezTo>
                  <a:cubicBezTo>
                    <a:pt x="-2" y="92386"/>
                    <a:pt x="92383" y="0"/>
                    <a:pt x="206348" y="0"/>
                  </a:cubicBezTo>
                  <a:cubicBezTo>
                    <a:pt x="320313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776911F-837F-45B8-8E2E-A21C2CFE68FC}"/>
                </a:ext>
              </a:extLst>
            </p:cNvPr>
            <p:cNvSpPr/>
            <p:nvPr/>
          </p:nvSpPr>
          <p:spPr>
            <a:xfrm>
              <a:off x="39010930" y="3350524"/>
              <a:ext cx="412700" cy="412698"/>
            </a:xfrm>
            <a:custGeom>
              <a:avLst/>
              <a:gdLst>
                <a:gd name="connsiteX0" fmla="*/ 412700 w 412700"/>
                <a:gd name="connsiteY0" fmla="*/ 206349 h 412698"/>
                <a:gd name="connsiteX1" fmla="*/ 206350 w 412700"/>
                <a:gd name="connsiteY1" fmla="*/ 412699 h 412698"/>
                <a:gd name="connsiteX2" fmla="*/ 0 w 412700"/>
                <a:gd name="connsiteY2" fmla="*/ 206349 h 412698"/>
                <a:gd name="connsiteX3" fmla="*/ 206350 w 412700"/>
                <a:gd name="connsiteY3" fmla="*/ 0 h 412698"/>
                <a:gd name="connsiteX4" fmla="*/ 412700 w 412700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00" h="412698">
                  <a:moveTo>
                    <a:pt x="412700" y="206349"/>
                  </a:moveTo>
                  <a:cubicBezTo>
                    <a:pt x="412700" y="319841"/>
                    <a:pt x="321130" y="412699"/>
                    <a:pt x="206350" y="412699"/>
                  </a:cubicBezTo>
                  <a:cubicBezTo>
                    <a:pt x="91566" y="412699"/>
                    <a:pt x="0" y="321131"/>
                    <a:pt x="0" y="206349"/>
                  </a:cubicBezTo>
                  <a:cubicBezTo>
                    <a:pt x="0" y="91568"/>
                    <a:pt x="92857" y="0"/>
                    <a:pt x="206350" y="0"/>
                  </a:cubicBezTo>
                  <a:cubicBezTo>
                    <a:pt x="319843" y="0"/>
                    <a:pt x="412700" y="91568"/>
                    <a:pt x="412700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DEE4B10-3701-4281-BFA0-6B6DF2C7730D}"/>
                </a:ext>
              </a:extLst>
            </p:cNvPr>
            <p:cNvSpPr/>
            <p:nvPr/>
          </p:nvSpPr>
          <p:spPr>
            <a:xfrm>
              <a:off x="40851308" y="3350524"/>
              <a:ext cx="412698" cy="412698"/>
            </a:xfrm>
            <a:custGeom>
              <a:avLst/>
              <a:gdLst>
                <a:gd name="connsiteX0" fmla="*/ 412698 w 412698"/>
                <a:gd name="connsiteY0" fmla="*/ 206349 h 412698"/>
                <a:gd name="connsiteX1" fmla="*/ 206348 w 412698"/>
                <a:gd name="connsiteY1" fmla="*/ 412699 h 412698"/>
                <a:gd name="connsiteX2" fmla="*/ -2 w 412698"/>
                <a:gd name="connsiteY2" fmla="*/ 206349 h 412698"/>
                <a:gd name="connsiteX3" fmla="*/ 206348 w 412698"/>
                <a:gd name="connsiteY3" fmla="*/ 0 h 412698"/>
                <a:gd name="connsiteX4" fmla="*/ 412698 w 412698"/>
                <a:gd name="connsiteY4" fmla="*/ 206349 h 41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698" h="412698">
                  <a:moveTo>
                    <a:pt x="412698" y="206349"/>
                  </a:moveTo>
                  <a:cubicBezTo>
                    <a:pt x="412698" y="320313"/>
                    <a:pt x="320313" y="412699"/>
                    <a:pt x="206348" y="412699"/>
                  </a:cubicBezTo>
                  <a:cubicBezTo>
                    <a:pt x="92383" y="412699"/>
                    <a:pt x="-2" y="320313"/>
                    <a:pt x="-2" y="206349"/>
                  </a:cubicBezTo>
                  <a:cubicBezTo>
                    <a:pt x="-2" y="92386"/>
                    <a:pt x="92383" y="0"/>
                    <a:pt x="206348" y="0"/>
                  </a:cubicBezTo>
                  <a:cubicBezTo>
                    <a:pt x="320313" y="0"/>
                    <a:pt x="412698" y="92386"/>
                    <a:pt x="412698" y="206349"/>
                  </a:cubicBezTo>
                  <a:close/>
                </a:path>
              </a:pathLst>
            </a:custGeom>
            <a:solidFill>
              <a:srgbClr val="2F2871"/>
            </a:solidFill>
            <a:ln w="1289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grpSp>
        <p:nvGrpSpPr>
          <p:cNvPr id="13" name="Graphic 8">
            <a:extLst>
              <a:ext uri="{FF2B5EF4-FFF2-40B4-BE49-F238E27FC236}">
                <a16:creationId xmlns:a16="http://schemas.microsoft.com/office/drawing/2014/main" id="{3D8D8233-7670-48CF-A6B9-87465D5D1C78}"/>
              </a:ext>
            </a:extLst>
          </p:cNvPr>
          <p:cNvGrpSpPr/>
          <p:nvPr/>
        </p:nvGrpSpPr>
        <p:grpSpPr>
          <a:xfrm rot="16200000">
            <a:off x="5194995" y="-630561"/>
            <a:ext cx="3750252" cy="5849325"/>
            <a:chOff x="4956841" y="514351"/>
            <a:chExt cx="2213365" cy="2908971"/>
          </a:xfrm>
          <a:solidFill>
            <a:srgbClr val="F6ADA0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2CFEBFE-2671-49AC-9553-6E0A10E96095}"/>
                </a:ext>
              </a:extLst>
            </p:cNvPr>
            <p:cNvSpPr/>
            <p:nvPr/>
          </p:nvSpPr>
          <p:spPr>
            <a:xfrm>
              <a:off x="4970798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18F699C-D15D-4614-A06D-512AA99680FD}"/>
                </a:ext>
              </a:extLst>
            </p:cNvPr>
            <p:cNvSpPr/>
            <p:nvPr/>
          </p:nvSpPr>
          <p:spPr>
            <a:xfrm>
              <a:off x="4970798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F34C333-908F-4592-950E-DA7C1870B176}"/>
                </a:ext>
              </a:extLst>
            </p:cNvPr>
            <p:cNvSpPr/>
            <p:nvPr/>
          </p:nvSpPr>
          <p:spPr>
            <a:xfrm>
              <a:off x="4970798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BD35B4E-09EC-4E33-9D01-CB873A9F9138}"/>
                </a:ext>
              </a:extLst>
            </p:cNvPr>
            <p:cNvSpPr/>
            <p:nvPr/>
          </p:nvSpPr>
          <p:spPr>
            <a:xfrm rot="-5325398">
              <a:off x="4970829" y="1118025"/>
              <a:ext cx="91621" cy="91621"/>
            </a:xfrm>
            <a:custGeom>
              <a:avLst/>
              <a:gdLst>
                <a:gd name="connsiteX0" fmla="*/ 91622 w 91621"/>
                <a:gd name="connsiteY0" fmla="*/ 45811 h 91621"/>
                <a:gd name="connsiteX1" fmla="*/ 45811 w 91621"/>
                <a:gd name="connsiteY1" fmla="*/ 91622 h 91621"/>
                <a:gd name="connsiteX2" fmla="*/ 0 w 91621"/>
                <a:gd name="connsiteY2" fmla="*/ 45811 h 91621"/>
                <a:gd name="connsiteX3" fmla="*/ 45811 w 91621"/>
                <a:gd name="connsiteY3" fmla="*/ 0 h 91621"/>
                <a:gd name="connsiteX4" fmla="*/ 91622 w 91621"/>
                <a:gd name="connsiteY4" fmla="*/ 45811 h 9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1" h="91621">
                  <a:moveTo>
                    <a:pt x="91622" y="45811"/>
                  </a:moveTo>
                  <a:cubicBezTo>
                    <a:pt x="91622" y="71112"/>
                    <a:pt x="71112" y="91622"/>
                    <a:pt x="45811" y="91622"/>
                  </a:cubicBezTo>
                  <a:cubicBezTo>
                    <a:pt x="20510" y="91622"/>
                    <a:pt x="0" y="71112"/>
                    <a:pt x="0" y="45811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2" y="0"/>
                    <a:pt x="91622" y="20510"/>
                    <a:pt x="91622" y="45811"/>
                  </a:cubicBezTo>
                  <a:close/>
                </a:path>
              </a:pathLst>
            </a:custGeom>
            <a:solidFill>
              <a:srgbClr val="F6ADA0"/>
            </a:solidFill>
            <a:ln w="1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03554A1-A05A-42E1-A74F-B61E1D994E38}"/>
                </a:ext>
              </a:extLst>
            </p:cNvPr>
            <p:cNvSpPr/>
            <p:nvPr/>
          </p:nvSpPr>
          <p:spPr>
            <a:xfrm rot="-1343706">
              <a:off x="4970839" y="1319307"/>
              <a:ext cx="91620" cy="91620"/>
            </a:xfrm>
            <a:custGeom>
              <a:avLst/>
              <a:gdLst>
                <a:gd name="connsiteX0" fmla="*/ 91621 w 91620"/>
                <a:gd name="connsiteY0" fmla="*/ 45810 h 91620"/>
                <a:gd name="connsiteX1" fmla="*/ 45810 w 91620"/>
                <a:gd name="connsiteY1" fmla="*/ 91621 h 91620"/>
                <a:gd name="connsiteX2" fmla="*/ 0 w 91620"/>
                <a:gd name="connsiteY2" fmla="*/ 45810 h 91620"/>
                <a:gd name="connsiteX3" fmla="*/ 45810 w 91620"/>
                <a:gd name="connsiteY3" fmla="*/ 0 h 91620"/>
                <a:gd name="connsiteX4" fmla="*/ 91621 w 91620"/>
                <a:gd name="connsiteY4" fmla="*/ 45810 h 9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0" h="91620">
                  <a:moveTo>
                    <a:pt x="91621" y="45810"/>
                  </a:moveTo>
                  <a:cubicBezTo>
                    <a:pt x="91621" y="71111"/>
                    <a:pt x="71111" y="91621"/>
                    <a:pt x="45810" y="91621"/>
                  </a:cubicBezTo>
                  <a:cubicBezTo>
                    <a:pt x="20510" y="91621"/>
                    <a:pt x="0" y="71111"/>
                    <a:pt x="0" y="45810"/>
                  </a:cubicBezTo>
                  <a:cubicBezTo>
                    <a:pt x="0" y="20510"/>
                    <a:pt x="20510" y="0"/>
                    <a:pt x="45810" y="0"/>
                  </a:cubicBezTo>
                  <a:cubicBezTo>
                    <a:pt x="71111" y="0"/>
                    <a:pt x="91621" y="20510"/>
                    <a:pt x="91621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9A13036-45D4-4F5D-BDEC-DD5CD7784A53}"/>
                </a:ext>
              </a:extLst>
            </p:cNvPr>
            <p:cNvSpPr/>
            <p:nvPr/>
          </p:nvSpPr>
          <p:spPr>
            <a:xfrm>
              <a:off x="4970798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080092A-07D8-46A0-90E6-E76269534A04}"/>
                </a:ext>
              </a:extLst>
            </p:cNvPr>
            <p:cNvSpPr/>
            <p:nvPr/>
          </p:nvSpPr>
          <p:spPr>
            <a:xfrm>
              <a:off x="4970798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AA3AFB4-4472-4C58-A30D-EF2D9A3EE4C8}"/>
                </a:ext>
              </a:extLst>
            </p:cNvPr>
            <p:cNvSpPr/>
            <p:nvPr/>
          </p:nvSpPr>
          <p:spPr>
            <a:xfrm>
              <a:off x="4970798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546F339-BC2E-4E54-BC39-43CC299FB3B2}"/>
                </a:ext>
              </a:extLst>
            </p:cNvPr>
            <p:cNvSpPr/>
            <p:nvPr/>
          </p:nvSpPr>
          <p:spPr>
            <a:xfrm>
              <a:off x="4970798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C285FC8-B38C-4FA8-A0A1-00E595D7EBEF}"/>
                </a:ext>
              </a:extLst>
            </p:cNvPr>
            <p:cNvSpPr/>
            <p:nvPr/>
          </p:nvSpPr>
          <p:spPr>
            <a:xfrm>
              <a:off x="4970798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EB1E750-4E06-43D2-8AD7-856F320B0E34}"/>
                </a:ext>
              </a:extLst>
            </p:cNvPr>
            <p:cNvSpPr/>
            <p:nvPr/>
          </p:nvSpPr>
          <p:spPr>
            <a:xfrm>
              <a:off x="4970798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5CF620-8409-417A-AA7B-197A45337F17}"/>
                </a:ext>
              </a:extLst>
            </p:cNvPr>
            <p:cNvSpPr/>
            <p:nvPr/>
          </p:nvSpPr>
          <p:spPr>
            <a:xfrm>
              <a:off x="4970798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3E79469-8702-495D-B850-FC523BD6928D}"/>
                </a:ext>
              </a:extLst>
            </p:cNvPr>
            <p:cNvSpPr/>
            <p:nvPr/>
          </p:nvSpPr>
          <p:spPr>
            <a:xfrm>
              <a:off x="4970798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BE77261-1D83-47D5-B89F-EBF3170D14F2}"/>
                </a:ext>
              </a:extLst>
            </p:cNvPr>
            <p:cNvSpPr/>
            <p:nvPr/>
          </p:nvSpPr>
          <p:spPr>
            <a:xfrm>
              <a:off x="4970798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04A0CD3-7A80-4B83-85A0-55C38A551048}"/>
                </a:ext>
              </a:extLst>
            </p:cNvPr>
            <p:cNvSpPr/>
            <p:nvPr/>
          </p:nvSpPr>
          <p:spPr>
            <a:xfrm>
              <a:off x="4970798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A9F969E-29A6-4121-A647-00FA819E5D00}"/>
                </a:ext>
              </a:extLst>
            </p:cNvPr>
            <p:cNvSpPr/>
            <p:nvPr/>
          </p:nvSpPr>
          <p:spPr>
            <a:xfrm>
              <a:off x="5180123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68DA3B4-B517-4DB6-9E80-246714C87C34}"/>
                </a:ext>
              </a:extLst>
            </p:cNvPr>
            <p:cNvSpPr/>
            <p:nvPr/>
          </p:nvSpPr>
          <p:spPr>
            <a:xfrm>
              <a:off x="5180123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38EF496-0E55-4B68-ACCE-15B9F033FC42}"/>
                </a:ext>
              </a:extLst>
            </p:cNvPr>
            <p:cNvSpPr/>
            <p:nvPr/>
          </p:nvSpPr>
          <p:spPr>
            <a:xfrm>
              <a:off x="5180123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193F013-C863-4EDC-B49C-1FFC5C45F389}"/>
                </a:ext>
              </a:extLst>
            </p:cNvPr>
            <p:cNvSpPr/>
            <p:nvPr/>
          </p:nvSpPr>
          <p:spPr>
            <a:xfrm>
              <a:off x="5180123" y="111810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89A0CA3-4485-414B-931B-5A3DF1CE0DDE}"/>
                </a:ext>
              </a:extLst>
            </p:cNvPr>
            <p:cNvSpPr/>
            <p:nvPr/>
          </p:nvSpPr>
          <p:spPr>
            <a:xfrm>
              <a:off x="5180123" y="131935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B6AC3C7-458B-472A-B99B-674600586862}"/>
                </a:ext>
              </a:extLst>
            </p:cNvPr>
            <p:cNvSpPr/>
            <p:nvPr/>
          </p:nvSpPr>
          <p:spPr>
            <a:xfrm>
              <a:off x="5180123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3EADD82-FCA9-4026-AB96-E651B8189CCA}"/>
                </a:ext>
              </a:extLst>
            </p:cNvPr>
            <p:cNvSpPr/>
            <p:nvPr/>
          </p:nvSpPr>
          <p:spPr>
            <a:xfrm>
              <a:off x="5180123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A6E5F46-B15B-42B5-96C1-283BDB8BA9AE}"/>
                </a:ext>
              </a:extLst>
            </p:cNvPr>
            <p:cNvSpPr/>
            <p:nvPr/>
          </p:nvSpPr>
          <p:spPr>
            <a:xfrm>
              <a:off x="5180123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944F287-8D32-401E-BC72-07EB6018E258}"/>
                </a:ext>
              </a:extLst>
            </p:cNvPr>
            <p:cNvSpPr/>
            <p:nvPr/>
          </p:nvSpPr>
          <p:spPr>
            <a:xfrm>
              <a:off x="5180123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CFD80A4-FA6C-439B-876A-46ED8491F700}"/>
                </a:ext>
              </a:extLst>
            </p:cNvPr>
            <p:cNvSpPr/>
            <p:nvPr/>
          </p:nvSpPr>
          <p:spPr>
            <a:xfrm>
              <a:off x="5180123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0A7336A-01E5-49CF-B607-5AC383DCE3CE}"/>
                </a:ext>
              </a:extLst>
            </p:cNvPr>
            <p:cNvSpPr/>
            <p:nvPr/>
          </p:nvSpPr>
          <p:spPr>
            <a:xfrm>
              <a:off x="5180123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EEF204D-513A-4D5A-8498-2107A3D3E92A}"/>
                </a:ext>
              </a:extLst>
            </p:cNvPr>
            <p:cNvSpPr/>
            <p:nvPr/>
          </p:nvSpPr>
          <p:spPr>
            <a:xfrm>
              <a:off x="5180123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076117A-0B53-41C4-8614-8D57EA5E1E14}"/>
                </a:ext>
              </a:extLst>
            </p:cNvPr>
            <p:cNvSpPr/>
            <p:nvPr/>
          </p:nvSpPr>
          <p:spPr>
            <a:xfrm>
              <a:off x="5180123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9BD4E4-D3F3-40D1-8ACF-9318AAC0D70C}"/>
                </a:ext>
              </a:extLst>
            </p:cNvPr>
            <p:cNvSpPr/>
            <p:nvPr/>
          </p:nvSpPr>
          <p:spPr>
            <a:xfrm>
              <a:off x="5180123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C58590D-C51E-430D-811D-59FE46407674}"/>
                </a:ext>
              </a:extLst>
            </p:cNvPr>
            <p:cNvSpPr/>
            <p:nvPr/>
          </p:nvSpPr>
          <p:spPr>
            <a:xfrm>
              <a:off x="5180123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F429FA1-5149-485E-A86D-828F73AEA23B}"/>
                </a:ext>
              </a:extLst>
            </p:cNvPr>
            <p:cNvSpPr/>
            <p:nvPr/>
          </p:nvSpPr>
          <p:spPr>
            <a:xfrm>
              <a:off x="5389449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B4CF4CE-64DE-4557-87C1-8B14F9C14F85}"/>
                </a:ext>
              </a:extLst>
            </p:cNvPr>
            <p:cNvSpPr/>
            <p:nvPr/>
          </p:nvSpPr>
          <p:spPr>
            <a:xfrm>
              <a:off x="5389449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939B93A-39D1-4260-9E26-B3EC7E6C55F1}"/>
                </a:ext>
              </a:extLst>
            </p:cNvPr>
            <p:cNvSpPr/>
            <p:nvPr/>
          </p:nvSpPr>
          <p:spPr>
            <a:xfrm>
              <a:off x="5389449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5B29148-EAD2-416D-BBD1-4747064D11A9}"/>
                </a:ext>
              </a:extLst>
            </p:cNvPr>
            <p:cNvSpPr/>
            <p:nvPr/>
          </p:nvSpPr>
          <p:spPr>
            <a:xfrm>
              <a:off x="5389449" y="111810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D0C9391-C54D-4CC5-AF1B-7E204D72C04D}"/>
                </a:ext>
              </a:extLst>
            </p:cNvPr>
            <p:cNvSpPr/>
            <p:nvPr/>
          </p:nvSpPr>
          <p:spPr>
            <a:xfrm>
              <a:off x="5389449" y="131935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D545533-99DF-400E-B93B-A2DCF3DE1EC3}"/>
                </a:ext>
              </a:extLst>
            </p:cNvPr>
            <p:cNvSpPr/>
            <p:nvPr/>
          </p:nvSpPr>
          <p:spPr>
            <a:xfrm>
              <a:off x="5389449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7D04DA5-7292-4ED7-A4E9-BEBFB5D76D66}"/>
                </a:ext>
              </a:extLst>
            </p:cNvPr>
            <p:cNvSpPr/>
            <p:nvPr/>
          </p:nvSpPr>
          <p:spPr>
            <a:xfrm>
              <a:off x="5389449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AC11291-C076-4270-8EF5-4EDEED7AC583}"/>
                </a:ext>
              </a:extLst>
            </p:cNvPr>
            <p:cNvSpPr/>
            <p:nvPr/>
          </p:nvSpPr>
          <p:spPr>
            <a:xfrm>
              <a:off x="5389449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DAD690F-A6FB-46FE-91E6-5EA6A98E272F}"/>
                </a:ext>
              </a:extLst>
            </p:cNvPr>
            <p:cNvSpPr/>
            <p:nvPr/>
          </p:nvSpPr>
          <p:spPr>
            <a:xfrm>
              <a:off x="5389449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11172D5-46BD-4FD5-ACE1-4E7B8B3FD405}"/>
                </a:ext>
              </a:extLst>
            </p:cNvPr>
            <p:cNvSpPr/>
            <p:nvPr/>
          </p:nvSpPr>
          <p:spPr>
            <a:xfrm>
              <a:off x="5389449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7FC51F1-B688-4CE6-BD8A-7AD0876CAD06}"/>
                </a:ext>
              </a:extLst>
            </p:cNvPr>
            <p:cNvSpPr/>
            <p:nvPr/>
          </p:nvSpPr>
          <p:spPr>
            <a:xfrm>
              <a:off x="5389449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CA3CFAE-4F91-4122-B624-63A88F829180}"/>
                </a:ext>
              </a:extLst>
            </p:cNvPr>
            <p:cNvSpPr/>
            <p:nvPr/>
          </p:nvSpPr>
          <p:spPr>
            <a:xfrm>
              <a:off x="5389449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B956FD6-CEFB-492B-8158-8D2517B8763A}"/>
                </a:ext>
              </a:extLst>
            </p:cNvPr>
            <p:cNvSpPr/>
            <p:nvPr/>
          </p:nvSpPr>
          <p:spPr>
            <a:xfrm>
              <a:off x="5389449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9F4826D-2532-47DC-8944-C331FA6A3FD0}"/>
                </a:ext>
              </a:extLst>
            </p:cNvPr>
            <p:cNvSpPr/>
            <p:nvPr/>
          </p:nvSpPr>
          <p:spPr>
            <a:xfrm>
              <a:off x="5389449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FCE6E70-A176-4D3E-B92C-24ABB55512C7}"/>
                </a:ext>
              </a:extLst>
            </p:cNvPr>
            <p:cNvSpPr/>
            <p:nvPr/>
          </p:nvSpPr>
          <p:spPr>
            <a:xfrm>
              <a:off x="5389449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2539E51-5BD4-4C80-B33D-2CC73E458DF1}"/>
                </a:ext>
              </a:extLst>
            </p:cNvPr>
            <p:cNvSpPr/>
            <p:nvPr/>
          </p:nvSpPr>
          <p:spPr>
            <a:xfrm>
              <a:off x="5598929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96D4A82-119D-44A6-A326-5CFE38BAFB1B}"/>
                </a:ext>
              </a:extLst>
            </p:cNvPr>
            <p:cNvSpPr/>
            <p:nvPr/>
          </p:nvSpPr>
          <p:spPr>
            <a:xfrm>
              <a:off x="5598929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A1E3FB0-2674-4E5F-8DC1-228E606DA1CA}"/>
                </a:ext>
              </a:extLst>
            </p:cNvPr>
            <p:cNvSpPr/>
            <p:nvPr/>
          </p:nvSpPr>
          <p:spPr>
            <a:xfrm>
              <a:off x="5598929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D920CE-FE91-4ED4-908C-656C0D505F96}"/>
                </a:ext>
              </a:extLst>
            </p:cNvPr>
            <p:cNvSpPr/>
            <p:nvPr/>
          </p:nvSpPr>
          <p:spPr>
            <a:xfrm rot="-5325398">
              <a:off x="5598982" y="1117995"/>
              <a:ext cx="91621" cy="91621"/>
            </a:xfrm>
            <a:custGeom>
              <a:avLst/>
              <a:gdLst>
                <a:gd name="connsiteX0" fmla="*/ 91622 w 91621"/>
                <a:gd name="connsiteY0" fmla="*/ 45811 h 91621"/>
                <a:gd name="connsiteX1" fmla="*/ 45811 w 91621"/>
                <a:gd name="connsiteY1" fmla="*/ 91622 h 91621"/>
                <a:gd name="connsiteX2" fmla="*/ 0 w 91621"/>
                <a:gd name="connsiteY2" fmla="*/ 45811 h 91621"/>
                <a:gd name="connsiteX3" fmla="*/ 45811 w 91621"/>
                <a:gd name="connsiteY3" fmla="*/ 0 h 91621"/>
                <a:gd name="connsiteX4" fmla="*/ 91622 w 91621"/>
                <a:gd name="connsiteY4" fmla="*/ 45811 h 9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1" h="91621">
                  <a:moveTo>
                    <a:pt x="91622" y="45811"/>
                  </a:moveTo>
                  <a:cubicBezTo>
                    <a:pt x="91622" y="71112"/>
                    <a:pt x="71112" y="91622"/>
                    <a:pt x="45811" y="91622"/>
                  </a:cubicBezTo>
                  <a:cubicBezTo>
                    <a:pt x="20510" y="91622"/>
                    <a:pt x="0" y="71112"/>
                    <a:pt x="0" y="45811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2" y="0"/>
                    <a:pt x="91622" y="20510"/>
                    <a:pt x="91622" y="45811"/>
                  </a:cubicBezTo>
                  <a:close/>
                </a:path>
              </a:pathLst>
            </a:custGeom>
            <a:solidFill>
              <a:srgbClr val="F6ADA0"/>
            </a:solidFill>
            <a:ln w="1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08CDC5-48F8-45A2-8512-1EF42F603761}"/>
                </a:ext>
              </a:extLst>
            </p:cNvPr>
            <p:cNvSpPr/>
            <p:nvPr/>
          </p:nvSpPr>
          <p:spPr>
            <a:xfrm rot="-1343706">
              <a:off x="5598978" y="1319285"/>
              <a:ext cx="91620" cy="91620"/>
            </a:xfrm>
            <a:custGeom>
              <a:avLst/>
              <a:gdLst>
                <a:gd name="connsiteX0" fmla="*/ 91621 w 91620"/>
                <a:gd name="connsiteY0" fmla="*/ 45810 h 91620"/>
                <a:gd name="connsiteX1" fmla="*/ 45810 w 91620"/>
                <a:gd name="connsiteY1" fmla="*/ 91621 h 91620"/>
                <a:gd name="connsiteX2" fmla="*/ 0 w 91620"/>
                <a:gd name="connsiteY2" fmla="*/ 45810 h 91620"/>
                <a:gd name="connsiteX3" fmla="*/ 45810 w 91620"/>
                <a:gd name="connsiteY3" fmla="*/ 0 h 91620"/>
                <a:gd name="connsiteX4" fmla="*/ 91621 w 91620"/>
                <a:gd name="connsiteY4" fmla="*/ 45810 h 9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0" h="91620">
                  <a:moveTo>
                    <a:pt x="91621" y="45810"/>
                  </a:moveTo>
                  <a:cubicBezTo>
                    <a:pt x="91621" y="71111"/>
                    <a:pt x="71111" y="91621"/>
                    <a:pt x="45810" y="91621"/>
                  </a:cubicBezTo>
                  <a:cubicBezTo>
                    <a:pt x="20510" y="91621"/>
                    <a:pt x="0" y="71111"/>
                    <a:pt x="0" y="45810"/>
                  </a:cubicBezTo>
                  <a:cubicBezTo>
                    <a:pt x="0" y="20510"/>
                    <a:pt x="20510" y="0"/>
                    <a:pt x="45810" y="0"/>
                  </a:cubicBezTo>
                  <a:cubicBezTo>
                    <a:pt x="71111" y="0"/>
                    <a:pt x="91621" y="20510"/>
                    <a:pt x="91621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C18A18A-726D-4FC3-B18A-DA0A33ACD4A7}"/>
                </a:ext>
              </a:extLst>
            </p:cNvPr>
            <p:cNvSpPr/>
            <p:nvPr/>
          </p:nvSpPr>
          <p:spPr>
            <a:xfrm>
              <a:off x="5598929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7CCDB51-F060-4350-94B3-6F64410B127A}"/>
                </a:ext>
              </a:extLst>
            </p:cNvPr>
            <p:cNvSpPr/>
            <p:nvPr/>
          </p:nvSpPr>
          <p:spPr>
            <a:xfrm>
              <a:off x="5598929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6884B28-7CF3-49CC-8E9F-DB6BE1E9F763}"/>
                </a:ext>
              </a:extLst>
            </p:cNvPr>
            <p:cNvSpPr/>
            <p:nvPr/>
          </p:nvSpPr>
          <p:spPr>
            <a:xfrm>
              <a:off x="5598929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E60BAD8-F7FF-4AE2-9EE2-85B7DE11A8F4}"/>
                </a:ext>
              </a:extLst>
            </p:cNvPr>
            <p:cNvSpPr/>
            <p:nvPr/>
          </p:nvSpPr>
          <p:spPr>
            <a:xfrm>
              <a:off x="5598929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CFAE46D-EBED-4176-9992-2A09CB968C12}"/>
                </a:ext>
              </a:extLst>
            </p:cNvPr>
            <p:cNvSpPr/>
            <p:nvPr/>
          </p:nvSpPr>
          <p:spPr>
            <a:xfrm>
              <a:off x="5598929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4E8B974-93E1-4D7C-A6F6-0E53F8C6D4D0}"/>
                </a:ext>
              </a:extLst>
            </p:cNvPr>
            <p:cNvSpPr/>
            <p:nvPr/>
          </p:nvSpPr>
          <p:spPr>
            <a:xfrm>
              <a:off x="5598929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AF8C36F-C2DE-4181-92AA-90D08C9F99D5}"/>
                </a:ext>
              </a:extLst>
            </p:cNvPr>
            <p:cNvSpPr/>
            <p:nvPr/>
          </p:nvSpPr>
          <p:spPr>
            <a:xfrm>
              <a:off x="5598929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995538C-87D1-434E-9E3F-4D9CF680D243}"/>
                </a:ext>
              </a:extLst>
            </p:cNvPr>
            <p:cNvSpPr/>
            <p:nvPr/>
          </p:nvSpPr>
          <p:spPr>
            <a:xfrm>
              <a:off x="5598929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F05F020-88A1-470A-8BA7-59CF5962038F}"/>
                </a:ext>
              </a:extLst>
            </p:cNvPr>
            <p:cNvSpPr/>
            <p:nvPr/>
          </p:nvSpPr>
          <p:spPr>
            <a:xfrm>
              <a:off x="5598929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39ECAF-2658-4C11-BA16-E07C2B11508B}"/>
                </a:ext>
              </a:extLst>
            </p:cNvPr>
            <p:cNvSpPr/>
            <p:nvPr/>
          </p:nvSpPr>
          <p:spPr>
            <a:xfrm>
              <a:off x="5598929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69C1688-9EF3-4ED5-B0F0-84B61F4021A5}"/>
                </a:ext>
              </a:extLst>
            </p:cNvPr>
            <p:cNvSpPr/>
            <p:nvPr/>
          </p:nvSpPr>
          <p:spPr>
            <a:xfrm>
              <a:off x="5808255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F85D9C4-B2B3-4DC0-8BD7-18265E03258A}"/>
                </a:ext>
              </a:extLst>
            </p:cNvPr>
            <p:cNvSpPr/>
            <p:nvPr/>
          </p:nvSpPr>
          <p:spPr>
            <a:xfrm>
              <a:off x="5808255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C0E4DE2-8A4E-4E6C-B698-826E53C41FAC}"/>
                </a:ext>
              </a:extLst>
            </p:cNvPr>
            <p:cNvSpPr/>
            <p:nvPr/>
          </p:nvSpPr>
          <p:spPr>
            <a:xfrm>
              <a:off x="5808255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17E218D-F2F7-4135-8F1A-86EC2380C5B2}"/>
                </a:ext>
              </a:extLst>
            </p:cNvPr>
            <p:cNvSpPr/>
            <p:nvPr/>
          </p:nvSpPr>
          <p:spPr>
            <a:xfrm rot="-5325398">
              <a:off x="5808366" y="1118037"/>
              <a:ext cx="91621" cy="91621"/>
            </a:xfrm>
            <a:custGeom>
              <a:avLst/>
              <a:gdLst>
                <a:gd name="connsiteX0" fmla="*/ 91622 w 91621"/>
                <a:gd name="connsiteY0" fmla="*/ 45811 h 91621"/>
                <a:gd name="connsiteX1" fmla="*/ 45811 w 91621"/>
                <a:gd name="connsiteY1" fmla="*/ 91622 h 91621"/>
                <a:gd name="connsiteX2" fmla="*/ 0 w 91621"/>
                <a:gd name="connsiteY2" fmla="*/ 45811 h 91621"/>
                <a:gd name="connsiteX3" fmla="*/ 45811 w 91621"/>
                <a:gd name="connsiteY3" fmla="*/ 0 h 91621"/>
                <a:gd name="connsiteX4" fmla="*/ 91622 w 91621"/>
                <a:gd name="connsiteY4" fmla="*/ 45811 h 9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1" h="91621">
                  <a:moveTo>
                    <a:pt x="91622" y="45811"/>
                  </a:moveTo>
                  <a:cubicBezTo>
                    <a:pt x="91622" y="71112"/>
                    <a:pt x="71112" y="91622"/>
                    <a:pt x="45811" y="91622"/>
                  </a:cubicBezTo>
                  <a:cubicBezTo>
                    <a:pt x="20510" y="91622"/>
                    <a:pt x="0" y="71112"/>
                    <a:pt x="0" y="45811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2" y="0"/>
                    <a:pt x="91622" y="20510"/>
                    <a:pt x="91622" y="45811"/>
                  </a:cubicBezTo>
                  <a:close/>
                </a:path>
              </a:pathLst>
            </a:custGeom>
            <a:solidFill>
              <a:srgbClr val="F6ADA0"/>
            </a:solidFill>
            <a:ln w="1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ACC0649-C3DC-40F8-9492-735C379A5BF8}"/>
                </a:ext>
              </a:extLst>
            </p:cNvPr>
            <p:cNvSpPr/>
            <p:nvPr/>
          </p:nvSpPr>
          <p:spPr>
            <a:xfrm rot="-1343706">
              <a:off x="5808310" y="1319298"/>
              <a:ext cx="91620" cy="91620"/>
            </a:xfrm>
            <a:custGeom>
              <a:avLst/>
              <a:gdLst>
                <a:gd name="connsiteX0" fmla="*/ 91621 w 91620"/>
                <a:gd name="connsiteY0" fmla="*/ 45810 h 91620"/>
                <a:gd name="connsiteX1" fmla="*/ 45811 w 91620"/>
                <a:gd name="connsiteY1" fmla="*/ 91621 h 91620"/>
                <a:gd name="connsiteX2" fmla="*/ 0 w 91620"/>
                <a:gd name="connsiteY2" fmla="*/ 45810 h 91620"/>
                <a:gd name="connsiteX3" fmla="*/ 45811 w 91620"/>
                <a:gd name="connsiteY3" fmla="*/ 0 h 91620"/>
                <a:gd name="connsiteX4" fmla="*/ 91621 w 91620"/>
                <a:gd name="connsiteY4" fmla="*/ 45810 h 9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0" h="91620">
                  <a:moveTo>
                    <a:pt x="91621" y="45810"/>
                  </a:moveTo>
                  <a:cubicBezTo>
                    <a:pt x="91621" y="71111"/>
                    <a:pt x="71111" y="91621"/>
                    <a:pt x="45811" y="91621"/>
                  </a:cubicBezTo>
                  <a:cubicBezTo>
                    <a:pt x="20510" y="91621"/>
                    <a:pt x="0" y="71111"/>
                    <a:pt x="0" y="45810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1" y="0"/>
                    <a:pt x="91621" y="20510"/>
                    <a:pt x="91621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F6BE1F4-39D3-4A71-B8BC-3E182B238B51}"/>
                </a:ext>
              </a:extLst>
            </p:cNvPr>
            <p:cNvSpPr/>
            <p:nvPr/>
          </p:nvSpPr>
          <p:spPr>
            <a:xfrm>
              <a:off x="5808255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6C44DEC-28E9-4D28-8C2E-7BCF297A11CE}"/>
                </a:ext>
              </a:extLst>
            </p:cNvPr>
            <p:cNvSpPr/>
            <p:nvPr/>
          </p:nvSpPr>
          <p:spPr>
            <a:xfrm>
              <a:off x="5808255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A81A46A-0F38-444B-856C-FF8AED1FC207}"/>
                </a:ext>
              </a:extLst>
            </p:cNvPr>
            <p:cNvSpPr/>
            <p:nvPr/>
          </p:nvSpPr>
          <p:spPr>
            <a:xfrm>
              <a:off x="5808255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459A69F-1A53-4B25-AE54-23FB6647B077}"/>
                </a:ext>
              </a:extLst>
            </p:cNvPr>
            <p:cNvSpPr/>
            <p:nvPr/>
          </p:nvSpPr>
          <p:spPr>
            <a:xfrm>
              <a:off x="5808255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9BC0DF2-F3E4-46BF-B9DF-C72992D14A33}"/>
                </a:ext>
              </a:extLst>
            </p:cNvPr>
            <p:cNvSpPr/>
            <p:nvPr/>
          </p:nvSpPr>
          <p:spPr>
            <a:xfrm>
              <a:off x="5808255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357D197-572E-47C2-8299-2111BFEC8D58}"/>
                </a:ext>
              </a:extLst>
            </p:cNvPr>
            <p:cNvSpPr/>
            <p:nvPr/>
          </p:nvSpPr>
          <p:spPr>
            <a:xfrm>
              <a:off x="5808255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E970F3E-1A3C-4263-85A4-0BDFEE6B557E}"/>
                </a:ext>
              </a:extLst>
            </p:cNvPr>
            <p:cNvSpPr/>
            <p:nvPr/>
          </p:nvSpPr>
          <p:spPr>
            <a:xfrm>
              <a:off x="5808255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88A5202-7B59-47CC-A9B4-B18090F99377}"/>
                </a:ext>
              </a:extLst>
            </p:cNvPr>
            <p:cNvSpPr/>
            <p:nvPr/>
          </p:nvSpPr>
          <p:spPr>
            <a:xfrm>
              <a:off x="5808255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6C078C2-0B49-4A1B-8AA2-D7727CAF04CF}"/>
                </a:ext>
              </a:extLst>
            </p:cNvPr>
            <p:cNvSpPr/>
            <p:nvPr/>
          </p:nvSpPr>
          <p:spPr>
            <a:xfrm>
              <a:off x="5808255" y="3130608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6A7F436-2C95-460D-A3C8-E4BD2206B00C}"/>
                </a:ext>
              </a:extLst>
            </p:cNvPr>
            <p:cNvSpPr/>
            <p:nvPr/>
          </p:nvSpPr>
          <p:spPr>
            <a:xfrm>
              <a:off x="5808255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7813CDB-A455-4B29-995C-6B405BA2087B}"/>
                </a:ext>
              </a:extLst>
            </p:cNvPr>
            <p:cNvSpPr/>
            <p:nvPr/>
          </p:nvSpPr>
          <p:spPr>
            <a:xfrm>
              <a:off x="6017580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C14D609-A2C4-4FF0-BFE1-0E7D1138DFB8}"/>
                </a:ext>
              </a:extLst>
            </p:cNvPr>
            <p:cNvSpPr/>
            <p:nvPr/>
          </p:nvSpPr>
          <p:spPr>
            <a:xfrm>
              <a:off x="6017580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535FF64-6875-485F-A2DD-32C2112B6681}"/>
                </a:ext>
              </a:extLst>
            </p:cNvPr>
            <p:cNvSpPr/>
            <p:nvPr/>
          </p:nvSpPr>
          <p:spPr>
            <a:xfrm>
              <a:off x="6017580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C672160-0C9E-4132-B3D6-2FCB7017F8CB}"/>
                </a:ext>
              </a:extLst>
            </p:cNvPr>
            <p:cNvSpPr/>
            <p:nvPr/>
          </p:nvSpPr>
          <p:spPr>
            <a:xfrm rot="-5310956">
              <a:off x="6017735" y="1118081"/>
              <a:ext cx="91621" cy="91621"/>
            </a:xfrm>
            <a:custGeom>
              <a:avLst/>
              <a:gdLst>
                <a:gd name="connsiteX0" fmla="*/ 91622 w 91621"/>
                <a:gd name="connsiteY0" fmla="*/ 45811 h 91621"/>
                <a:gd name="connsiteX1" fmla="*/ 45811 w 91621"/>
                <a:gd name="connsiteY1" fmla="*/ 91622 h 91621"/>
                <a:gd name="connsiteX2" fmla="*/ 0 w 91621"/>
                <a:gd name="connsiteY2" fmla="*/ 45811 h 91621"/>
                <a:gd name="connsiteX3" fmla="*/ 45811 w 91621"/>
                <a:gd name="connsiteY3" fmla="*/ 0 h 91621"/>
                <a:gd name="connsiteX4" fmla="*/ 91622 w 91621"/>
                <a:gd name="connsiteY4" fmla="*/ 45811 h 9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1" h="91621">
                  <a:moveTo>
                    <a:pt x="91622" y="45811"/>
                  </a:moveTo>
                  <a:cubicBezTo>
                    <a:pt x="91622" y="71112"/>
                    <a:pt x="71112" y="91622"/>
                    <a:pt x="45811" y="91622"/>
                  </a:cubicBezTo>
                  <a:cubicBezTo>
                    <a:pt x="20510" y="91622"/>
                    <a:pt x="0" y="71112"/>
                    <a:pt x="0" y="45811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2" y="0"/>
                    <a:pt x="91622" y="20510"/>
                    <a:pt x="91622" y="45811"/>
                  </a:cubicBezTo>
                  <a:close/>
                </a:path>
              </a:pathLst>
            </a:custGeom>
            <a:solidFill>
              <a:srgbClr val="F6ADA0"/>
            </a:solidFill>
            <a:ln w="1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671CB6A-08CC-4787-BD34-BE8CE04A5302}"/>
                </a:ext>
              </a:extLst>
            </p:cNvPr>
            <p:cNvSpPr/>
            <p:nvPr/>
          </p:nvSpPr>
          <p:spPr>
            <a:xfrm rot="-1731690">
              <a:off x="6017633" y="1319459"/>
              <a:ext cx="91619" cy="91619"/>
            </a:xfrm>
            <a:custGeom>
              <a:avLst/>
              <a:gdLst>
                <a:gd name="connsiteX0" fmla="*/ 91620 w 91619"/>
                <a:gd name="connsiteY0" fmla="*/ 45810 h 91619"/>
                <a:gd name="connsiteX1" fmla="*/ 45810 w 91619"/>
                <a:gd name="connsiteY1" fmla="*/ 91620 h 91619"/>
                <a:gd name="connsiteX2" fmla="*/ 0 w 91619"/>
                <a:gd name="connsiteY2" fmla="*/ 45810 h 91619"/>
                <a:gd name="connsiteX3" fmla="*/ 45810 w 91619"/>
                <a:gd name="connsiteY3" fmla="*/ 0 h 91619"/>
                <a:gd name="connsiteX4" fmla="*/ 91620 w 91619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9" h="91619">
                  <a:moveTo>
                    <a:pt x="91620" y="45810"/>
                  </a:moveTo>
                  <a:cubicBezTo>
                    <a:pt x="91620" y="71110"/>
                    <a:pt x="71110" y="91620"/>
                    <a:pt x="45810" y="91620"/>
                  </a:cubicBezTo>
                  <a:cubicBezTo>
                    <a:pt x="20510" y="91620"/>
                    <a:pt x="0" y="71110"/>
                    <a:pt x="0" y="45810"/>
                  </a:cubicBezTo>
                  <a:cubicBezTo>
                    <a:pt x="0" y="20510"/>
                    <a:pt x="20510" y="0"/>
                    <a:pt x="45810" y="0"/>
                  </a:cubicBezTo>
                  <a:cubicBezTo>
                    <a:pt x="71110" y="0"/>
                    <a:pt x="91620" y="20510"/>
                    <a:pt x="91620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0371E66-57AB-4CED-9A3A-928D65BC20B2}"/>
                </a:ext>
              </a:extLst>
            </p:cNvPr>
            <p:cNvSpPr/>
            <p:nvPr/>
          </p:nvSpPr>
          <p:spPr>
            <a:xfrm>
              <a:off x="6017580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026F00F-F7E6-4BA1-8A9A-64D5BFD067B0}"/>
                </a:ext>
              </a:extLst>
            </p:cNvPr>
            <p:cNvSpPr/>
            <p:nvPr/>
          </p:nvSpPr>
          <p:spPr>
            <a:xfrm>
              <a:off x="6017580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AC159BE-BFFA-4EBD-8B93-65C303BB1ECA}"/>
                </a:ext>
              </a:extLst>
            </p:cNvPr>
            <p:cNvSpPr/>
            <p:nvPr/>
          </p:nvSpPr>
          <p:spPr>
            <a:xfrm>
              <a:off x="6017580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6119A25-4C8C-44B6-8F24-1A7056A9425F}"/>
                </a:ext>
              </a:extLst>
            </p:cNvPr>
            <p:cNvSpPr/>
            <p:nvPr/>
          </p:nvSpPr>
          <p:spPr>
            <a:xfrm>
              <a:off x="6017580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3E3A13D-36D7-46C1-A7F4-10C97D642DDC}"/>
                </a:ext>
              </a:extLst>
            </p:cNvPr>
            <p:cNvSpPr/>
            <p:nvPr/>
          </p:nvSpPr>
          <p:spPr>
            <a:xfrm>
              <a:off x="6017580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0825128-815C-4187-BB36-DDA09F17AE62}"/>
                </a:ext>
              </a:extLst>
            </p:cNvPr>
            <p:cNvSpPr/>
            <p:nvPr/>
          </p:nvSpPr>
          <p:spPr>
            <a:xfrm>
              <a:off x="6017580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EAF9539-6407-46C6-89F2-700B73CB544E}"/>
                </a:ext>
              </a:extLst>
            </p:cNvPr>
            <p:cNvSpPr/>
            <p:nvPr/>
          </p:nvSpPr>
          <p:spPr>
            <a:xfrm>
              <a:off x="6017580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DAFC0D9-3CD7-463D-8481-2FD7B548DD11}"/>
                </a:ext>
              </a:extLst>
            </p:cNvPr>
            <p:cNvSpPr/>
            <p:nvPr/>
          </p:nvSpPr>
          <p:spPr>
            <a:xfrm>
              <a:off x="6017580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CA59312-12D3-4936-9867-CAEC97798FBD}"/>
                </a:ext>
              </a:extLst>
            </p:cNvPr>
            <p:cNvSpPr/>
            <p:nvPr/>
          </p:nvSpPr>
          <p:spPr>
            <a:xfrm>
              <a:off x="6017580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8FFC60A-6436-45F6-B10A-959BE6216314}"/>
                </a:ext>
              </a:extLst>
            </p:cNvPr>
            <p:cNvSpPr/>
            <p:nvPr/>
          </p:nvSpPr>
          <p:spPr>
            <a:xfrm>
              <a:off x="6017580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8946F0F-1C3C-4FCF-8D99-F2CE3A5BA3F7}"/>
                </a:ext>
              </a:extLst>
            </p:cNvPr>
            <p:cNvSpPr/>
            <p:nvPr/>
          </p:nvSpPr>
          <p:spPr>
            <a:xfrm>
              <a:off x="6227061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6F9B858-ED04-4FE4-A4B2-130DA70C8DD3}"/>
                </a:ext>
              </a:extLst>
            </p:cNvPr>
            <p:cNvSpPr/>
            <p:nvPr/>
          </p:nvSpPr>
          <p:spPr>
            <a:xfrm>
              <a:off x="6227061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165A0C-4FA4-45A3-8B32-703DCE6049E2}"/>
                </a:ext>
              </a:extLst>
            </p:cNvPr>
            <p:cNvSpPr/>
            <p:nvPr/>
          </p:nvSpPr>
          <p:spPr>
            <a:xfrm>
              <a:off x="6227061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14DF0A3-03A0-4F7A-83E1-935F348064C9}"/>
                </a:ext>
              </a:extLst>
            </p:cNvPr>
            <p:cNvSpPr/>
            <p:nvPr/>
          </p:nvSpPr>
          <p:spPr>
            <a:xfrm rot="-5325398">
              <a:off x="6227134" y="1117965"/>
              <a:ext cx="91621" cy="91621"/>
            </a:xfrm>
            <a:custGeom>
              <a:avLst/>
              <a:gdLst>
                <a:gd name="connsiteX0" fmla="*/ 91622 w 91621"/>
                <a:gd name="connsiteY0" fmla="*/ 45811 h 91621"/>
                <a:gd name="connsiteX1" fmla="*/ 45811 w 91621"/>
                <a:gd name="connsiteY1" fmla="*/ 91622 h 91621"/>
                <a:gd name="connsiteX2" fmla="*/ 0 w 91621"/>
                <a:gd name="connsiteY2" fmla="*/ 45811 h 91621"/>
                <a:gd name="connsiteX3" fmla="*/ 45811 w 91621"/>
                <a:gd name="connsiteY3" fmla="*/ 0 h 91621"/>
                <a:gd name="connsiteX4" fmla="*/ 91622 w 91621"/>
                <a:gd name="connsiteY4" fmla="*/ 45811 h 9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1" h="91621">
                  <a:moveTo>
                    <a:pt x="91622" y="45811"/>
                  </a:moveTo>
                  <a:cubicBezTo>
                    <a:pt x="91622" y="71112"/>
                    <a:pt x="71112" y="91622"/>
                    <a:pt x="45811" y="91622"/>
                  </a:cubicBezTo>
                  <a:cubicBezTo>
                    <a:pt x="20510" y="91622"/>
                    <a:pt x="0" y="71112"/>
                    <a:pt x="0" y="45811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2" y="0"/>
                    <a:pt x="91622" y="20510"/>
                    <a:pt x="91622" y="45811"/>
                  </a:cubicBezTo>
                  <a:close/>
                </a:path>
              </a:pathLst>
            </a:custGeom>
            <a:solidFill>
              <a:srgbClr val="F6ADA0"/>
            </a:solidFill>
            <a:ln w="1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7B5CB0B-3BD7-48B4-86D5-942CFE54F491}"/>
                </a:ext>
              </a:extLst>
            </p:cNvPr>
            <p:cNvSpPr/>
            <p:nvPr/>
          </p:nvSpPr>
          <p:spPr>
            <a:xfrm rot="-1343706">
              <a:off x="6227117" y="1319262"/>
              <a:ext cx="91620" cy="91620"/>
            </a:xfrm>
            <a:custGeom>
              <a:avLst/>
              <a:gdLst>
                <a:gd name="connsiteX0" fmla="*/ 91621 w 91620"/>
                <a:gd name="connsiteY0" fmla="*/ 45810 h 91620"/>
                <a:gd name="connsiteX1" fmla="*/ 45810 w 91620"/>
                <a:gd name="connsiteY1" fmla="*/ 91621 h 91620"/>
                <a:gd name="connsiteX2" fmla="*/ 0 w 91620"/>
                <a:gd name="connsiteY2" fmla="*/ 45810 h 91620"/>
                <a:gd name="connsiteX3" fmla="*/ 45810 w 91620"/>
                <a:gd name="connsiteY3" fmla="*/ 0 h 91620"/>
                <a:gd name="connsiteX4" fmla="*/ 91621 w 91620"/>
                <a:gd name="connsiteY4" fmla="*/ 45810 h 9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0" h="91620">
                  <a:moveTo>
                    <a:pt x="91621" y="45810"/>
                  </a:moveTo>
                  <a:cubicBezTo>
                    <a:pt x="91621" y="71111"/>
                    <a:pt x="71111" y="91621"/>
                    <a:pt x="45810" y="91621"/>
                  </a:cubicBezTo>
                  <a:cubicBezTo>
                    <a:pt x="20510" y="91621"/>
                    <a:pt x="0" y="71111"/>
                    <a:pt x="0" y="45810"/>
                  </a:cubicBezTo>
                  <a:cubicBezTo>
                    <a:pt x="0" y="20510"/>
                    <a:pt x="20510" y="0"/>
                    <a:pt x="45810" y="0"/>
                  </a:cubicBezTo>
                  <a:cubicBezTo>
                    <a:pt x="71111" y="0"/>
                    <a:pt x="91621" y="20510"/>
                    <a:pt x="91621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54E4ADF-37F3-47E9-95DB-9BBCFB98F918}"/>
                </a:ext>
              </a:extLst>
            </p:cNvPr>
            <p:cNvSpPr/>
            <p:nvPr/>
          </p:nvSpPr>
          <p:spPr>
            <a:xfrm>
              <a:off x="6227061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FA7E425-A46A-4E18-874B-81D1F6D54FD5}"/>
                </a:ext>
              </a:extLst>
            </p:cNvPr>
            <p:cNvSpPr/>
            <p:nvPr/>
          </p:nvSpPr>
          <p:spPr>
            <a:xfrm>
              <a:off x="6227061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BEA3C8E8-0A62-4E6B-91DD-F6F8E84BF255}"/>
                </a:ext>
              </a:extLst>
            </p:cNvPr>
            <p:cNvSpPr/>
            <p:nvPr/>
          </p:nvSpPr>
          <p:spPr>
            <a:xfrm>
              <a:off x="6227061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A853E5B-E9C6-4A29-BAD4-3D417CE2E24B}"/>
                </a:ext>
              </a:extLst>
            </p:cNvPr>
            <p:cNvSpPr/>
            <p:nvPr/>
          </p:nvSpPr>
          <p:spPr>
            <a:xfrm>
              <a:off x="6227061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42EA9EA-256C-4877-A440-67B10F07AB42}"/>
                </a:ext>
              </a:extLst>
            </p:cNvPr>
            <p:cNvSpPr/>
            <p:nvPr/>
          </p:nvSpPr>
          <p:spPr>
            <a:xfrm>
              <a:off x="6227061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FA3DE5BF-BE32-4151-BA36-FB228996EB9B}"/>
                </a:ext>
              </a:extLst>
            </p:cNvPr>
            <p:cNvSpPr/>
            <p:nvPr/>
          </p:nvSpPr>
          <p:spPr>
            <a:xfrm>
              <a:off x="6227061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291FC93-C35E-4B7E-9BD6-0572E001C708}"/>
                </a:ext>
              </a:extLst>
            </p:cNvPr>
            <p:cNvSpPr/>
            <p:nvPr/>
          </p:nvSpPr>
          <p:spPr>
            <a:xfrm>
              <a:off x="6227061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4432503-69ED-481D-99A2-CF96ED999FA6}"/>
                </a:ext>
              </a:extLst>
            </p:cNvPr>
            <p:cNvSpPr/>
            <p:nvPr/>
          </p:nvSpPr>
          <p:spPr>
            <a:xfrm>
              <a:off x="6227061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B175500-9EAF-434E-B767-CE6C09CD1303}"/>
                </a:ext>
              </a:extLst>
            </p:cNvPr>
            <p:cNvSpPr/>
            <p:nvPr/>
          </p:nvSpPr>
          <p:spPr>
            <a:xfrm>
              <a:off x="6227061" y="3130608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D2CA173-52FC-43D8-B825-48A8602BC498}"/>
                </a:ext>
              </a:extLst>
            </p:cNvPr>
            <p:cNvSpPr/>
            <p:nvPr/>
          </p:nvSpPr>
          <p:spPr>
            <a:xfrm>
              <a:off x="6227061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92D4F9E-F260-4271-B299-4059A823951B}"/>
                </a:ext>
              </a:extLst>
            </p:cNvPr>
            <p:cNvSpPr/>
            <p:nvPr/>
          </p:nvSpPr>
          <p:spPr>
            <a:xfrm>
              <a:off x="6436386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A7AB677-2894-4010-862F-09F5354863CF}"/>
                </a:ext>
              </a:extLst>
            </p:cNvPr>
            <p:cNvSpPr/>
            <p:nvPr/>
          </p:nvSpPr>
          <p:spPr>
            <a:xfrm>
              <a:off x="6436386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AECECB3-DDE3-4D63-8BE3-31E14CB51965}"/>
                </a:ext>
              </a:extLst>
            </p:cNvPr>
            <p:cNvSpPr/>
            <p:nvPr/>
          </p:nvSpPr>
          <p:spPr>
            <a:xfrm>
              <a:off x="6436386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5CE10D-8B62-4DA3-8A93-F66484274978}"/>
                </a:ext>
              </a:extLst>
            </p:cNvPr>
            <p:cNvSpPr/>
            <p:nvPr/>
          </p:nvSpPr>
          <p:spPr>
            <a:xfrm>
              <a:off x="6436386" y="111810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33F69E8-AAF0-40DF-8AE7-1861F8F07543}"/>
                </a:ext>
              </a:extLst>
            </p:cNvPr>
            <p:cNvSpPr/>
            <p:nvPr/>
          </p:nvSpPr>
          <p:spPr>
            <a:xfrm>
              <a:off x="6436386" y="131935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15CBF66-4DE6-41FD-93E4-259A34405644}"/>
                </a:ext>
              </a:extLst>
            </p:cNvPr>
            <p:cNvSpPr/>
            <p:nvPr/>
          </p:nvSpPr>
          <p:spPr>
            <a:xfrm>
              <a:off x="6436386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70EE51F-77F0-49EB-91FE-28EA2A675B22}"/>
                </a:ext>
              </a:extLst>
            </p:cNvPr>
            <p:cNvSpPr/>
            <p:nvPr/>
          </p:nvSpPr>
          <p:spPr>
            <a:xfrm>
              <a:off x="6436386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635705F-5E81-439C-9D44-EC3CFF8DA656}"/>
                </a:ext>
              </a:extLst>
            </p:cNvPr>
            <p:cNvSpPr/>
            <p:nvPr/>
          </p:nvSpPr>
          <p:spPr>
            <a:xfrm>
              <a:off x="6436386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65D72692-D7BB-4018-AD81-3B1D3396A60D}"/>
                </a:ext>
              </a:extLst>
            </p:cNvPr>
            <p:cNvSpPr/>
            <p:nvPr/>
          </p:nvSpPr>
          <p:spPr>
            <a:xfrm>
              <a:off x="6436386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3B18F81-56B1-4973-BD7F-CEE5FC52A15E}"/>
                </a:ext>
              </a:extLst>
            </p:cNvPr>
            <p:cNvSpPr/>
            <p:nvPr/>
          </p:nvSpPr>
          <p:spPr>
            <a:xfrm>
              <a:off x="6436386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D0DC7F2-6FA2-45D6-B0B1-8DBDF396C276}"/>
                </a:ext>
              </a:extLst>
            </p:cNvPr>
            <p:cNvSpPr/>
            <p:nvPr/>
          </p:nvSpPr>
          <p:spPr>
            <a:xfrm>
              <a:off x="6436386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0A699A3-E566-4935-BF15-D1F8E149DE1D}"/>
                </a:ext>
              </a:extLst>
            </p:cNvPr>
            <p:cNvSpPr/>
            <p:nvPr/>
          </p:nvSpPr>
          <p:spPr>
            <a:xfrm>
              <a:off x="6436386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D6582BB-5D5F-483D-97D3-6BEA6CF473E6}"/>
                </a:ext>
              </a:extLst>
            </p:cNvPr>
            <p:cNvSpPr/>
            <p:nvPr/>
          </p:nvSpPr>
          <p:spPr>
            <a:xfrm>
              <a:off x="6436386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02FC27-2CFB-43D1-B3F4-893CDDF5CE3F}"/>
                </a:ext>
              </a:extLst>
            </p:cNvPr>
            <p:cNvSpPr/>
            <p:nvPr/>
          </p:nvSpPr>
          <p:spPr>
            <a:xfrm>
              <a:off x="6436386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CC9A95D-3C8D-4D2D-9AD6-1C5AEFAF1BC5}"/>
                </a:ext>
              </a:extLst>
            </p:cNvPr>
            <p:cNvSpPr/>
            <p:nvPr/>
          </p:nvSpPr>
          <p:spPr>
            <a:xfrm>
              <a:off x="6436386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17043B3D-43C7-485F-8698-371A1B8A90D7}"/>
                </a:ext>
              </a:extLst>
            </p:cNvPr>
            <p:cNvSpPr/>
            <p:nvPr/>
          </p:nvSpPr>
          <p:spPr>
            <a:xfrm>
              <a:off x="6645712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2DE7408-B565-45BE-B1B2-164502A279B7}"/>
                </a:ext>
              </a:extLst>
            </p:cNvPr>
            <p:cNvSpPr/>
            <p:nvPr/>
          </p:nvSpPr>
          <p:spPr>
            <a:xfrm>
              <a:off x="6645712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0A0977F-0162-4B56-B7C4-72C7057F65D9}"/>
                </a:ext>
              </a:extLst>
            </p:cNvPr>
            <p:cNvSpPr/>
            <p:nvPr/>
          </p:nvSpPr>
          <p:spPr>
            <a:xfrm>
              <a:off x="6645712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48EAE2D-A352-445D-AE79-15719E99EB8E}"/>
                </a:ext>
              </a:extLst>
            </p:cNvPr>
            <p:cNvSpPr/>
            <p:nvPr/>
          </p:nvSpPr>
          <p:spPr>
            <a:xfrm>
              <a:off x="6645712" y="111810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4F108FA-C48B-4A35-8929-C433CECCED30}"/>
                </a:ext>
              </a:extLst>
            </p:cNvPr>
            <p:cNvSpPr/>
            <p:nvPr/>
          </p:nvSpPr>
          <p:spPr>
            <a:xfrm>
              <a:off x="6645712" y="131935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58A7449-7275-4122-9720-BDC7EC08F236}"/>
                </a:ext>
              </a:extLst>
            </p:cNvPr>
            <p:cNvSpPr/>
            <p:nvPr/>
          </p:nvSpPr>
          <p:spPr>
            <a:xfrm>
              <a:off x="6645712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2B831BA-AEDD-4E91-BD11-59963C125D6E}"/>
                </a:ext>
              </a:extLst>
            </p:cNvPr>
            <p:cNvSpPr/>
            <p:nvPr/>
          </p:nvSpPr>
          <p:spPr>
            <a:xfrm>
              <a:off x="6645712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C2ACA12-2BC3-42EB-801E-E11FB9274DAE}"/>
                </a:ext>
              </a:extLst>
            </p:cNvPr>
            <p:cNvSpPr/>
            <p:nvPr/>
          </p:nvSpPr>
          <p:spPr>
            <a:xfrm>
              <a:off x="6645712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CD69203-BBA5-4588-9BAD-A6E64B14B070}"/>
                </a:ext>
              </a:extLst>
            </p:cNvPr>
            <p:cNvSpPr/>
            <p:nvPr/>
          </p:nvSpPr>
          <p:spPr>
            <a:xfrm>
              <a:off x="6645712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7FB3EDC-B56D-4991-88A5-A38556A175BE}"/>
                </a:ext>
              </a:extLst>
            </p:cNvPr>
            <p:cNvSpPr/>
            <p:nvPr/>
          </p:nvSpPr>
          <p:spPr>
            <a:xfrm>
              <a:off x="6645712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04B5732-B98F-4F55-B426-A05155A65E3E}"/>
                </a:ext>
              </a:extLst>
            </p:cNvPr>
            <p:cNvSpPr/>
            <p:nvPr/>
          </p:nvSpPr>
          <p:spPr>
            <a:xfrm>
              <a:off x="6645712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4AB81D9-DB0A-4026-990E-36E59C0BD5EA}"/>
                </a:ext>
              </a:extLst>
            </p:cNvPr>
            <p:cNvSpPr/>
            <p:nvPr/>
          </p:nvSpPr>
          <p:spPr>
            <a:xfrm>
              <a:off x="6645712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B463D5C-7FD4-46AA-B9C9-6D5BB311A7E5}"/>
                </a:ext>
              </a:extLst>
            </p:cNvPr>
            <p:cNvSpPr/>
            <p:nvPr/>
          </p:nvSpPr>
          <p:spPr>
            <a:xfrm>
              <a:off x="6645712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FCB388F-36CE-4FDF-B337-3BAAA7DDE5CE}"/>
                </a:ext>
              </a:extLst>
            </p:cNvPr>
            <p:cNvSpPr/>
            <p:nvPr/>
          </p:nvSpPr>
          <p:spPr>
            <a:xfrm>
              <a:off x="6645712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10 w 91618"/>
                <a:gd name="connsiteY1" fmla="*/ 91620 h 91619"/>
                <a:gd name="connsiteX2" fmla="*/ 0 w 91618"/>
                <a:gd name="connsiteY2" fmla="*/ 45810 h 91619"/>
                <a:gd name="connsiteX3" fmla="*/ 45810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10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10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1921360-C857-4D85-9712-E03A2F048BD9}"/>
                </a:ext>
              </a:extLst>
            </p:cNvPr>
            <p:cNvSpPr/>
            <p:nvPr/>
          </p:nvSpPr>
          <p:spPr>
            <a:xfrm>
              <a:off x="6645712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10 w 91618"/>
                <a:gd name="connsiteY1" fmla="*/ 91619 h 91618"/>
                <a:gd name="connsiteX2" fmla="*/ 0 w 91618"/>
                <a:gd name="connsiteY2" fmla="*/ 45810 h 91618"/>
                <a:gd name="connsiteX3" fmla="*/ 45810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F55A2ADA-DAB5-4DF2-AB09-370E3B0B6557}"/>
                </a:ext>
              </a:extLst>
            </p:cNvPr>
            <p:cNvSpPr/>
            <p:nvPr/>
          </p:nvSpPr>
          <p:spPr>
            <a:xfrm>
              <a:off x="6855192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09" y="91619"/>
                    <a:pt x="0" y="71109"/>
                    <a:pt x="0" y="45809"/>
                  </a:cubicBezTo>
                  <a:cubicBezTo>
                    <a:pt x="0" y="20510"/>
                    <a:pt x="20509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2E09C064-4A79-4E91-9A74-48EA2A289225}"/>
                </a:ext>
              </a:extLst>
            </p:cNvPr>
            <p:cNvSpPr/>
            <p:nvPr/>
          </p:nvSpPr>
          <p:spPr>
            <a:xfrm>
              <a:off x="6855192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09" y="91619"/>
                    <a:pt x="0" y="71109"/>
                    <a:pt x="0" y="45809"/>
                  </a:cubicBezTo>
                  <a:cubicBezTo>
                    <a:pt x="0" y="20510"/>
                    <a:pt x="20509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A2A02E5E-228D-4034-BC43-E2F7DB7B8F08}"/>
                </a:ext>
              </a:extLst>
            </p:cNvPr>
            <p:cNvSpPr/>
            <p:nvPr/>
          </p:nvSpPr>
          <p:spPr>
            <a:xfrm>
              <a:off x="6855192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09" y="91619"/>
                    <a:pt x="0" y="71109"/>
                    <a:pt x="0" y="45809"/>
                  </a:cubicBezTo>
                  <a:cubicBezTo>
                    <a:pt x="0" y="20510"/>
                    <a:pt x="20509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5082E81-5746-404A-B9B7-1CF3FC0E53A6}"/>
                </a:ext>
              </a:extLst>
            </p:cNvPr>
            <p:cNvSpPr/>
            <p:nvPr/>
          </p:nvSpPr>
          <p:spPr>
            <a:xfrm rot="-5317485">
              <a:off x="6855187" y="1118063"/>
              <a:ext cx="91617" cy="91617"/>
            </a:xfrm>
            <a:custGeom>
              <a:avLst/>
              <a:gdLst>
                <a:gd name="connsiteX0" fmla="*/ 91618 w 91617"/>
                <a:gd name="connsiteY0" fmla="*/ 45809 h 91617"/>
                <a:gd name="connsiteX1" fmla="*/ 45809 w 91617"/>
                <a:gd name="connsiteY1" fmla="*/ 91618 h 91617"/>
                <a:gd name="connsiteX2" fmla="*/ 0 w 91617"/>
                <a:gd name="connsiteY2" fmla="*/ 45809 h 91617"/>
                <a:gd name="connsiteX3" fmla="*/ 45809 w 91617"/>
                <a:gd name="connsiteY3" fmla="*/ 0 h 91617"/>
                <a:gd name="connsiteX4" fmla="*/ 91618 w 91617"/>
                <a:gd name="connsiteY4" fmla="*/ 45809 h 91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7" h="91617">
                  <a:moveTo>
                    <a:pt x="91618" y="45809"/>
                  </a:moveTo>
                  <a:cubicBezTo>
                    <a:pt x="91618" y="71108"/>
                    <a:pt x="71108" y="91618"/>
                    <a:pt x="45809" y="91618"/>
                  </a:cubicBezTo>
                  <a:cubicBezTo>
                    <a:pt x="20509" y="91618"/>
                    <a:pt x="0" y="71108"/>
                    <a:pt x="0" y="45809"/>
                  </a:cubicBezTo>
                  <a:cubicBezTo>
                    <a:pt x="0" y="20509"/>
                    <a:pt x="20509" y="0"/>
                    <a:pt x="45809" y="0"/>
                  </a:cubicBezTo>
                  <a:cubicBezTo>
                    <a:pt x="71108" y="0"/>
                    <a:pt x="91618" y="20509"/>
                    <a:pt x="91618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1B9697D-310B-4306-933B-28FF4DBFCAE4}"/>
                </a:ext>
              </a:extLst>
            </p:cNvPr>
            <p:cNvSpPr/>
            <p:nvPr/>
          </p:nvSpPr>
          <p:spPr>
            <a:xfrm rot="-1557465">
              <a:off x="6855156" y="1319432"/>
              <a:ext cx="91616" cy="91616"/>
            </a:xfrm>
            <a:custGeom>
              <a:avLst/>
              <a:gdLst>
                <a:gd name="connsiteX0" fmla="*/ 91617 w 91616"/>
                <a:gd name="connsiteY0" fmla="*/ 45809 h 91616"/>
                <a:gd name="connsiteX1" fmla="*/ 45808 w 91616"/>
                <a:gd name="connsiteY1" fmla="*/ 91617 h 91616"/>
                <a:gd name="connsiteX2" fmla="*/ 0 w 91616"/>
                <a:gd name="connsiteY2" fmla="*/ 45809 h 91616"/>
                <a:gd name="connsiteX3" fmla="*/ 45808 w 91616"/>
                <a:gd name="connsiteY3" fmla="*/ 0 h 91616"/>
                <a:gd name="connsiteX4" fmla="*/ 91617 w 91616"/>
                <a:gd name="connsiteY4" fmla="*/ 45809 h 91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6" h="91616">
                  <a:moveTo>
                    <a:pt x="91617" y="45809"/>
                  </a:moveTo>
                  <a:cubicBezTo>
                    <a:pt x="91617" y="71108"/>
                    <a:pt x="71108" y="91617"/>
                    <a:pt x="45808" y="91617"/>
                  </a:cubicBezTo>
                  <a:cubicBezTo>
                    <a:pt x="20509" y="91617"/>
                    <a:pt x="0" y="71108"/>
                    <a:pt x="0" y="45809"/>
                  </a:cubicBezTo>
                  <a:cubicBezTo>
                    <a:pt x="0" y="20509"/>
                    <a:pt x="20509" y="0"/>
                    <a:pt x="45808" y="0"/>
                  </a:cubicBezTo>
                  <a:cubicBezTo>
                    <a:pt x="71108" y="0"/>
                    <a:pt x="91617" y="20509"/>
                    <a:pt x="91617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0607AE1-95BB-4FB1-9557-73A989741340}"/>
                </a:ext>
              </a:extLst>
            </p:cNvPr>
            <p:cNvSpPr/>
            <p:nvPr/>
          </p:nvSpPr>
          <p:spPr>
            <a:xfrm>
              <a:off x="6855192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09" y="91619"/>
                    <a:pt x="0" y="71109"/>
                    <a:pt x="0" y="45809"/>
                  </a:cubicBezTo>
                  <a:cubicBezTo>
                    <a:pt x="0" y="20510"/>
                    <a:pt x="20509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E21860F-4D72-4708-AB23-F7270B8F69DA}"/>
                </a:ext>
              </a:extLst>
            </p:cNvPr>
            <p:cNvSpPr/>
            <p:nvPr/>
          </p:nvSpPr>
          <p:spPr>
            <a:xfrm>
              <a:off x="6855192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09" y="91619"/>
                    <a:pt x="0" y="71109"/>
                    <a:pt x="0" y="45809"/>
                  </a:cubicBezTo>
                  <a:cubicBezTo>
                    <a:pt x="0" y="20510"/>
                    <a:pt x="20509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A76D95C-60CB-4826-AC5B-B6F6E8E5D4C7}"/>
                </a:ext>
              </a:extLst>
            </p:cNvPr>
            <p:cNvSpPr/>
            <p:nvPr/>
          </p:nvSpPr>
          <p:spPr>
            <a:xfrm>
              <a:off x="6855192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0978B2A-5D2D-46EC-B451-302E6175C4AA}"/>
                </a:ext>
              </a:extLst>
            </p:cNvPr>
            <p:cNvSpPr/>
            <p:nvPr/>
          </p:nvSpPr>
          <p:spPr>
            <a:xfrm>
              <a:off x="6855192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0DCF2F5-A086-44FA-849A-014999909D8B}"/>
                </a:ext>
              </a:extLst>
            </p:cNvPr>
            <p:cNvSpPr/>
            <p:nvPr/>
          </p:nvSpPr>
          <p:spPr>
            <a:xfrm>
              <a:off x="6855192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0C2011A-F405-441A-99FD-D153FBAF2EA0}"/>
                </a:ext>
              </a:extLst>
            </p:cNvPr>
            <p:cNvSpPr/>
            <p:nvPr/>
          </p:nvSpPr>
          <p:spPr>
            <a:xfrm>
              <a:off x="6855192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62990AFB-5658-4FE6-9736-78C2F6FD0BCD}"/>
                </a:ext>
              </a:extLst>
            </p:cNvPr>
            <p:cNvSpPr/>
            <p:nvPr/>
          </p:nvSpPr>
          <p:spPr>
            <a:xfrm>
              <a:off x="6855192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5269B47-461B-42C2-A072-3AE4D7375213}"/>
                </a:ext>
              </a:extLst>
            </p:cNvPr>
            <p:cNvSpPr/>
            <p:nvPr/>
          </p:nvSpPr>
          <p:spPr>
            <a:xfrm>
              <a:off x="6855192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9AEC2FE8-4643-42AB-9E2F-CCDCD012A4D7}"/>
                </a:ext>
              </a:extLst>
            </p:cNvPr>
            <p:cNvSpPr/>
            <p:nvPr/>
          </p:nvSpPr>
          <p:spPr>
            <a:xfrm>
              <a:off x="6855192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09 w 91618"/>
                <a:gd name="connsiteY1" fmla="*/ 91620 h 91619"/>
                <a:gd name="connsiteX2" fmla="*/ 0 w 91618"/>
                <a:gd name="connsiteY2" fmla="*/ 45810 h 91619"/>
                <a:gd name="connsiteX3" fmla="*/ 45809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09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09" y="1"/>
                  </a:cubicBezTo>
                  <a:cubicBezTo>
                    <a:pt x="70966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502C8AB-35CE-4D88-9091-E6B5AC8F5CF2}"/>
                </a:ext>
              </a:extLst>
            </p:cNvPr>
            <p:cNvSpPr/>
            <p:nvPr/>
          </p:nvSpPr>
          <p:spPr>
            <a:xfrm>
              <a:off x="6855192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09 w 91618"/>
                <a:gd name="connsiteY1" fmla="*/ 91619 h 91618"/>
                <a:gd name="connsiteX2" fmla="*/ 0 w 91618"/>
                <a:gd name="connsiteY2" fmla="*/ 45810 h 91618"/>
                <a:gd name="connsiteX3" fmla="*/ 45809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09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09" y="0"/>
                  </a:cubicBezTo>
                  <a:cubicBezTo>
                    <a:pt x="70966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AA879BD-E875-4B75-9C28-8155CF00276D}"/>
                </a:ext>
              </a:extLst>
            </p:cNvPr>
            <p:cNvSpPr/>
            <p:nvPr/>
          </p:nvSpPr>
          <p:spPr>
            <a:xfrm>
              <a:off x="7064518" y="51435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E0B22479-894D-42CB-8789-FC6E92CF03FB}"/>
                </a:ext>
              </a:extLst>
            </p:cNvPr>
            <p:cNvSpPr/>
            <p:nvPr/>
          </p:nvSpPr>
          <p:spPr>
            <a:xfrm>
              <a:off x="7064518" y="715601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EE33A5E-79F1-4830-B700-C36589568419}"/>
                </a:ext>
              </a:extLst>
            </p:cNvPr>
            <p:cNvSpPr/>
            <p:nvPr/>
          </p:nvSpPr>
          <p:spPr>
            <a:xfrm>
              <a:off x="7064518" y="916852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CBAF355-35C0-488D-ACBD-E03531976008}"/>
                </a:ext>
              </a:extLst>
            </p:cNvPr>
            <p:cNvSpPr/>
            <p:nvPr/>
          </p:nvSpPr>
          <p:spPr>
            <a:xfrm rot="-5325398">
              <a:off x="7064674" y="1117977"/>
              <a:ext cx="91621" cy="91621"/>
            </a:xfrm>
            <a:custGeom>
              <a:avLst/>
              <a:gdLst>
                <a:gd name="connsiteX0" fmla="*/ 91622 w 91621"/>
                <a:gd name="connsiteY0" fmla="*/ 45811 h 91621"/>
                <a:gd name="connsiteX1" fmla="*/ 45811 w 91621"/>
                <a:gd name="connsiteY1" fmla="*/ 91622 h 91621"/>
                <a:gd name="connsiteX2" fmla="*/ 0 w 91621"/>
                <a:gd name="connsiteY2" fmla="*/ 45811 h 91621"/>
                <a:gd name="connsiteX3" fmla="*/ 45811 w 91621"/>
                <a:gd name="connsiteY3" fmla="*/ 0 h 91621"/>
                <a:gd name="connsiteX4" fmla="*/ 91622 w 91621"/>
                <a:gd name="connsiteY4" fmla="*/ 45811 h 9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1" h="91621">
                  <a:moveTo>
                    <a:pt x="91622" y="45811"/>
                  </a:moveTo>
                  <a:cubicBezTo>
                    <a:pt x="91622" y="71112"/>
                    <a:pt x="71112" y="91622"/>
                    <a:pt x="45811" y="91622"/>
                  </a:cubicBezTo>
                  <a:cubicBezTo>
                    <a:pt x="20510" y="91622"/>
                    <a:pt x="0" y="71112"/>
                    <a:pt x="0" y="45811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2" y="0"/>
                    <a:pt x="91622" y="20510"/>
                    <a:pt x="91622" y="45811"/>
                  </a:cubicBezTo>
                  <a:close/>
                </a:path>
              </a:pathLst>
            </a:custGeom>
            <a:solidFill>
              <a:srgbClr val="F6ADA0"/>
            </a:solidFill>
            <a:ln w="155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A1F68C2-B283-4B21-8629-015A1702925F}"/>
                </a:ext>
              </a:extLst>
            </p:cNvPr>
            <p:cNvSpPr/>
            <p:nvPr/>
          </p:nvSpPr>
          <p:spPr>
            <a:xfrm rot="-1343706">
              <a:off x="7064588" y="1319253"/>
              <a:ext cx="91620" cy="91620"/>
            </a:xfrm>
            <a:custGeom>
              <a:avLst/>
              <a:gdLst>
                <a:gd name="connsiteX0" fmla="*/ 91621 w 91620"/>
                <a:gd name="connsiteY0" fmla="*/ 45810 h 91620"/>
                <a:gd name="connsiteX1" fmla="*/ 45811 w 91620"/>
                <a:gd name="connsiteY1" fmla="*/ 91621 h 91620"/>
                <a:gd name="connsiteX2" fmla="*/ 0 w 91620"/>
                <a:gd name="connsiteY2" fmla="*/ 45810 h 91620"/>
                <a:gd name="connsiteX3" fmla="*/ 45811 w 91620"/>
                <a:gd name="connsiteY3" fmla="*/ 0 h 91620"/>
                <a:gd name="connsiteX4" fmla="*/ 91621 w 91620"/>
                <a:gd name="connsiteY4" fmla="*/ 45810 h 9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20" h="91620">
                  <a:moveTo>
                    <a:pt x="91621" y="45810"/>
                  </a:moveTo>
                  <a:cubicBezTo>
                    <a:pt x="91621" y="71111"/>
                    <a:pt x="71111" y="91621"/>
                    <a:pt x="45811" y="91621"/>
                  </a:cubicBezTo>
                  <a:cubicBezTo>
                    <a:pt x="20510" y="91621"/>
                    <a:pt x="0" y="71111"/>
                    <a:pt x="0" y="45810"/>
                  </a:cubicBezTo>
                  <a:cubicBezTo>
                    <a:pt x="0" y="20510"/>
                    <a:pt x="20510" y="0"/>
                    <a:pt x="45811" y="0"/>
                  </a:cubicBezTo>
                  <a:cubicBezTo>
                    <a:pt x="71111" y="0"/>
                    <a:pt x="91621" y="20510"/>
                    <a:pt x="91621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710FB0AC-4791-4BCB-83CC-B8BD68E85C2D}"/>
                </a:ext>
              </a:extLst>
            </p:cNvPr>
            <p:cNvSpPr/>
            <p:nvPr/>
          </p:nvSpPr>
          <p:spPr>
            <a:xfrm>
              <a:off x="7064518" y="1520603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B1DEB1B6-CC04-45B4-92DB-F75EB6594C97}"/>
                </a:ext>
              </a:extLst>
            </p:cNvPr>
            <p:cNvSpPr/>
            <p:nvPr/>
          </p:nvSpPr>
          <p:spPr>
            <a:xfrm>
              <a:off x="7064518" y="172185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09 w 91618"/>
                <a:gd name="connsiteY1" fmla="*/ 91619 h 91618"/>
                <a:gd name="connsiteX2" fmla="*/ 0 w 91618"/>
                <a:gd name="connsiteY2" fmla="*/ 45809 h 91618"/>
                <a:gd name="connsiteX3" fmla="*/ 45809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09"/>
                    <a:pt x="71109" y="91619"/>
                    <a:pt x="45809" y="91619"/>
                  </a:cubicBezTo>
                  <a:cubicBezTo>
                    <a:pt x="20510" y="91619"/>
                    <a:pt x="0" y="71109"/>
                    <a:pt x="0" y="45809"/>
                  </a:cubicBezTo>
                  <a:cubicBezTo>
                    <a:pt x="0" y="20510"/>
                    <a:pt x="20510" y="0"/>
                    <a:pt x="45809" y="0"/>
                  </a:cubicBezTo>
                  <a:cubicBezTo>
                    <a:pt x="71109" y="0"/>
                    <a:pt x="91619" y="20510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4580A08-F8BE-4D98-8863-C119E67CFA93}"/>
                </a:ext>
              </a:extLst>
            </p:cNvPr>
            <p:cNvSpPr/>
            <p:nvPr/>
          </p:nvSpPr>
          <p:spPr>
            <a:xfrm>
              <a:off x="7064518" y="1923104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E472DDD-BA51-47C8-9131-0EB42C1E40AE}"/>
                </a:ext>
              </a:extLst>
            </p:cNvPr>
            <p:cNvSpPr/>
            <p:nvPr/>
          </p:nvSpPr>
          <p:spPr>
            <a:xfrm>
              <a:off x="7064518" y="212435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394D1689-4CA5-4E37-83ED-AB32B1458CA0}"/>
                </a:ext>
              </a:extLst>
            </p:cNvPr>
            <p:cNvSpPr/>
            <p:nvPr/>
          </p:nvSpPr>
          <p:spPr>
            <a:xfrm>
              <a:off x="7064518" y="2325605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011F8AE-DE74-44E7-AD22-749FFC856419}"/>
                </a:ext>
              </a:extLst>
            </p:cNvPr>
            <p:cNvSpPr/>
            <p:nvPr/>
          </p:nvSpPr>
          <p:spPr>
            <a:xfrm>
              <a:off x="7064518" y="2526856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3743D73-E9EA-4EAC-9437-80E21C02E59F}"/>
                </a:ext>
              </a:extLst>
            </p:cNvPr>
            <p:cNvSpPr/>
            <p:nvPr/>
          </p:nvSpPr>
          <p:spPr>
            <a:xfrm>
              <a:off x="7064518" y="272810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B504A9A-D283-4C9F-B934-6602229DD52D}"/>
                </a:ext>
              </a:extLst>
            </p:cNvPr>
            <p:cNvSpPr/>
            <p:nvPr/>
          </p:nvSpPr>
          <p:spPr>
            <a:xfrm>
              <a:off x="7064518" y="2929357"/>
              <a:ext cx="91618" cy="91618"/>
            </a:xfrm>
            <a:custGeom>
              <a:avLst/>
              <a:gdLst>
                <a:gd name="connsiteX0" fmla="*/ 91619 w 91618"/>
                <a:gd name="connsiteY0" fmla="*/ 45809 h 91618"/>
                <a:gd name="connsiteX1" fmla="*/ 45810 w 91618"/>
                <a:gd name="connsiteY1" fmla="*/ 91619 h 91618"/>
                <a:gd name="connsiteX2" fmla="*/ 0 w 91618"/>
                <a:gd name="connsiteY2" fmla="*/ 45809 h 91618"/>
                <a:gd name="connsiteX3" fmla="*/ 45810 w 91618"/>
                <a:gd name="connsiteY3" fmla="*/ 0 h 91618"/>
                <a:gd name="connsiteX4" fmla="*/ 91619 w 91618"/>
                <a:gd name="connsiteY4" fmla="*/ 45809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09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09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498"/>
                    <a:pt x="91619" y="45809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8E7A21B-2503-44D2-AA9A-4C749E47E4E1}"/>
                </a:ext>
              </a:extLst>
            </p:cNvPr>
            <p:cNvSpPr/>
            <p:nvPr/>
          </p:nvSpPr>
          <p:spPr>
            <a:xfrm>
              <a:off x="7064518" y="3130607"/>
              <a:ext cx="91618" cy="91619"/>
            </a:xfrm>
            <a:custGeom>
              <a:avLst/>
              <a:gdLst>
                <a:gd name="connsiteX0" fmla="*/ 91619 w 91618"/>
                <a:gd name="connsiteY0" fmla="*/ 45810 h 91619"/>
                <a:gd name="connsiteX1" fmla="*/ 45810 w 91618"/>
                <a:gd name="connsiteY1" fmla="*/ 91620 h 91619"/>
                <a:gd name="connsiteX2" fmla="*/ 0 w 91618"/>
                <a:gd name="connsiteY2" fmla="*/ 45810 h 91619"/>
                <a:gd name="connsiteX3" fmla="*/ 45810 w 91618"/>
                <a:gd name="connsiteY3" fmla="*/ 1 h 91619"/>
                <a:gd name="connsiteX4" fmla="*/ 91619 w 91618"/>
                <a:gd name="connsiteY4" fmla="*/ 45810 h 9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9">
                  <a:moveTo>
                    <a:pt x="91619" y="45810"/>
                  </a:moveTo>
                  <a:cubicBezTo>
                    <a:pt x="91619" y="71122"/>
                    <a:pt x="71121" y="91620"/>
                    <a:pt x="45810" y="91620"/>
                  </a:cubicBezTo>
                  <a:cubicBezTo>
                    <a:pt x="20498" y="91620"/>
                    <a:pt x="0" y="71122"/>
                    <a:pt x="0" y="45810"/>
                  </a:cubicBezTo>
                  <a:cubicBezTo>
                    <a:pt x="0" y="20499"/>
                    <a:pt x="20498" y="1"/>
                    <a:pt x="45810" y="1"/>
                  </a:cubicBezTo>
                  <a:cubicBezTo>
                    <a:pt x="71121" y="-154"/>
                    <a:pt x="91619" y="20499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5FBC0CD5-A321-43A1-917E-25CDDB144128}"/>
                </a:ext>
              </a:extLst>
            </p:cNvPr>
            <p:cNvSpPr/>
            <p:nvPr/>
          </p:nvSpPr>
          <p:spPr>
            <a:xfrm>
              <a:off x="7064518" y="3331703"/>
              <a:ext cx="91618" cy="91618"/>
            </a:xfrm>
            <a:custGeom>
              <a:avLst/>
              <a:gdLst>
                <a:gd name="connsiteX0" fmla="*/ 91619 w 91618"/>
                <a:gd name="connsiteY0" fmla="*/ 45810 h 91618"/>
                <a:gd name="connsiteX1" fmla="*/ 45810 w 91618"/>
                <a:gd name="connsiteY1" fmla="*/ 91619 h 91618"/>
                <a:gd name="connsiteX2" fmla="*/ 0 w 91618"/>
                <a:gd name="connsiteY2" fmla="*/ 45810 h 91618"/>
                <a:gd name="connsiteX3" fmla="*/ 45810 w 91618"/>
                <a:gd name="connsiteY3" fmla="*/ 0 h 91618"/>
                <a:gd name="connsiteX4" fmla="*/ 91619 w 91618"/>
                <a:gd name="connsiteY4" fmla="*/ 45810 h 9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18" h="91618">
                  <a:moveTo>
                    <a:pt x="91619" y="45810"/>
                  </a:moveTo>
                  <a:cubicBezTo>
                    <a:pt x="91619" y="71121"/>
                    <a:pt x="71121" y="91619"/>
                    <a:pt x="45810" y="91619"/>
                  </a:cubicBezTo>
                  <a:cubicBezTo>
                    <a:pt x="20498" y="91619"/>
                    <a:pt x="0" y="71121"/>
                    <a:pt x="0" y="45810"/>
                  </a:cubicBezTo>
                  <a:cubicBezTo>
                    <a:pt x="0" y="20498"/>
                    <a:pt x="20498" y="0"/>
                    <a:pt x="45810" y="0"/>
                  </a:cubicBezTo>
                  <a:cubicBezTo>
                    <a:pt x="71121" y="0"/>
                    <a:pt x="91619" y="20653"/>
                    <a:pt x="91619" y="45810"/>
                  </a:cubicBezTo>
                  <a:close/>
                </a:path>
              </a:pathLst>
            </a:custGeom>
            <a:solidFill>
              <a:srgbClr val="F6ADA0"/>
            </a:solidFill>
            <a:ln w="155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h-TH"/>
            </a:p>
          </p:txBody>
        </p:sp>
      </p:grpSp>
      <p:sp>
        <p:nvSpPr>
          <p:cNvPr id="243" name="Rectangle 242">
            <a:extLst>
              <a:ext uri="{FF2B5EF4-FFF2-40B4-BE49-F238E27FC236}">
                <a16:creationId xmlns:a16="http://schemas.microsoft.com/office/drawing/2014/main" id="{7A6FECFF-0AAD-4C4C-B5B1-0DCA009FF385}"/>
              </a:ext>
            </a:extLst>
          </p:cNvPr>
          <p:cNvSpPr/>
          <p:nvPr/>
        </p:nvSpPr>
        <p:spPr>
          <a:xfrm rot="3770912">
            <a:off x="11503088" y="2341908"/>
            <a:ext cx="1577603" cy="2124107"/>
          </a:xfrm>
          <a:prstGeom prst="rect">
            <a:avLst/>
          </a:prstGeom>
          <a:solidFill>
            <a:srgbClr val="2F2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Graphic 241">
            <a:extLst>
              <a:ext uri="{FF2B5EF4-FFF2-40B4-BE49-F238E27FC236}">
                <a16:creationId xmlns:a16="http://schemas.microsoft.com/office/drawing/2014/main" id="{9CF6063D-CE0F-42E8-A8DF-E1355A12928E}"/>
              </a:ext>
            </a:extLst>
          </p:cNvPr>
          <p:cNvSpPr/>
          <p:nvPr/>
        </p:nvSpPr>
        <p:spPr>
          <a:xfrm>
            <a:off x="311622" y="260718"/>
            <a:ext cx="11648291" cy="6318918"/>
          </a:xfrm>
          <a:custGeom>
            <a:avLst/>
            <a:gdLst>
              <a:gd name="connsiteX0" fmla="*/ 0 w 11648291"/>
              <a:gd name="connsiteY0" fmla="*/ 0 h 6318918"/>
              <a:gd name="connsiteX1" fmla="*/ 11648292 w 11648291"/>
              <a:gd name="connsiteY1" fmla="*/ 0 h 6318918"/>
              <a:gd name="connsiteX2" fmla="*/ 11648292 w 11648291"/>
              <a:gd name="connsiteY2" fmla="*/ 6318919 h 6318918"/>
              <a:gd name="connsiteX3" fmla="*/ 1 w 11648291"/>
              <a:gd name="connsiteY3" fmla="*/ 6318919 h 6318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8291" h="6318918">
                <a:moveTo>
                  <a:pt x="0" y="0"/>
                </a:moveTo>
                <a:lnTo>
                  <a:pt x="11648292" y="0"/>
                </a:lnTo>
                <a:lnTo>
                  <a:pt x="11648292" y="6318919"/>
                </a:lnTo>
                <a:lnTo>
                  <a:pt x="1" y="6318919"/>
                </a:lnTo>
                <a:close/>
              </a:path>
            </a:pathLst>
          </a:custGeom>
          <a:noFill/>
          <a:ln w="35574" cap="flat">
            <a:solidFill>
              <a:srgbClr val="2F2871"/>
            </a:solidFill>
            <a:prstDash val="solid"/>
            <a:miter/>
          </a:ln>
        </p:spPr>
        <p:txBody>
          <a:bodyPr rtlCol="0" anchor="ctr"/>
          <a:lstStyle/>
          <a:p>
            <a:endParaRPr lang="th-T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E29D1C-ADA9-4F48-B894-E001EB30CC36}"/>
              </a:ext>
            </a:extLst>
          </p:cNvPr>
          <p:cNvSpPr/>
          <p:nvPr/>
        </p:nvSpPr>
        <p:spPr>
          <a:xfrm>
            <a:off x="3458593" y="2291182"/>
            <a:ext cx="5290456" cy="1587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400" b="1" dirty="0">
              <a:solidFill>
                <a:srgbClr val="2F287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C266A-6AEB-4222-B00B-4E24BE806DBF}"/>
              </a:ext>
            </a:extLst>
          </p:cNvPr>
          <p:cNvSpPr/>
          <p:nvPr/>
        </p:nvSpPr>
        <p:spPr>
          <a:xfrm>
            <a:off x="3373907" y="2943425"/>
            <a:ext cx="5290456" cy="1587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b="1" dirty="0">
              <a:solidFill>
                <a:srgbClr val="2F287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C3258D7-85FB-417A-9428-EFBB496ED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69127" y="4247827"/>
            <a:ext cx="1495425" cy="1695450"/>
          </a:xfrm>
          <a:prstGeom prst="rect">
            <a:avLst/>
          </a:prstGeom>
        </p:spPr>
      </p:pic>
      <p:pic>
        <p:nvPicPr>
          <p:cNvPr id="246" name="Graphic 245">
            <a:extLst>
              <a:ext uri="{FF2B5EF4-FFF2-40B4-BE49-F238E27FC236}">
                <a16:creationId xmlns:a16="http://schemas.microsoft.com/office/drawing/2014/main" id="{7E25EB7C-FC14-4DE9-A577-7A46C001E9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609067">
            <a:off x="798942" y="4895800"/>
            <a:ext cx="1182379" cy="1340532"/>
          </a:xfrm>
          <a:prstGeom prst="rect">
            <a:avLst/>
          </a:prstGeom>
        </p:spPr>
      </p:pic>
      <p:pic>
        <p:nvPicPr>
          <p:cNvPr id="218" name="Graphic 217">
            <a:extLst>
              <a:ext uri="{FF2B5EF4-FFF2-40B4-BE49-F238E27FC236}">
                <a16:creationId xmlns:a16="http://schemas.microsoft.com/office/drawing/2014/main" id="{77506B92-DF66-42EC-808E-93058AEA64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0235" y="4941834"/>
            <a:ext cx="1381125" cy="1343025"/>
          </a:xfrm>
          <a:prstGeom prst="rect">
            <a:avLst/>
          </a:prstGeom>
        </p:spPr>
      </p:pic>
      <p:pic>
        <p:nvPicPr>
          <p:cNvPr id="278" name="Graphic 277">
            <a:extLst>
              <a:ext uri="{FF2B5EF4-FFF2-40B4-BE49-F238E27FC236}">
                <a16:creationId xmlns:a16="http://schemas.microsoft.com/office/drawing/2014/main" id="{E5F96646-E208-4677-AA8B-3A9C08A7FC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48375" y="3362325"/>
            <a:ext cx="95250" cy="133350"/>
          </a:xfrm>
          <a:prstGeom prst="rect">
            <a:avLst/>
          </a:prstGeom>
        </p:spPr>
      </p:pic>
      <p:grpSp>
        <p:nvGrpSpPr>
          <p:cNvPr id="281" name="Graphic 279">
            <a:extLst>
              <a:ext uri="{FF2B5EF4-FFF2-40B4-BE49-F238E27FC236}">
                <a16:creationId xmlns:a16="http://schemas.microsoft.com/office/drawing/2014/main" id="{04F58BA1-E45C-42BE-96D8-A367B62504B5}"/>
              </a:ext>
            </a:extLst>
          </p:cNvPr>
          <p:cNvGrpSpPr/>
          <p:nvPr/>
        </p:nvGrpSpPr>
        <p:grpSpPr>
          <a:xfrm>
            <a:off x="2659813" y="5077346"/>
            <a:ext cx="635867" cy="635144"/>
            <a:chOff x="12830221" y="1611478"/>
            <a:chExt cx="635867" cy="635144"/>
          </a:xfrm>
        </p:grpSpPr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22D1A9B1-B715-4354-B818-CACA5976D838}"/>
                </a:ext>
              </a:extLst>
            </p:cNvPr>
            <p:cNvSpPr/>
            <p:nvPr/>
          </p:nvSpPr>
          <p:spPr>
            <a:xfrm>
              <a:off x="12830221" y="1611478"/>
              <a:ext cx="635867" cy="635144"/>
            </a:xfrm>
            <a:custGeom>
              <a:avLst/>
              <a:gdLst>
                <a:gd name="connsiteX0" fmla="*/ 529935 w 635867"/>
                <a:gd name="connsiteY0" fmla="*/ 76160 h 635144"/>
                <a:gd name="connsiteX1" fmla="*/ 525077 w 635867"/>
                <a:gd name="connsiteY1" fmla="*/ 72350 h 635144"/>
                <a:gd name="connsiteX2" fmla="*/ 520505 w 635867"/>
                <a:gd name="connsiteY2" fmla="*/ 68349 h 635144"/>
                <a:gd name="connsiteX3" fmla="*/ 433256 w 635867"/>
                <a:gd name="connsiteY3" fmla="*/ 60825 h 635144"/>
                <a:gd name="connsiteX4" fmla="*/ 369344 w 635867"/>
                <a:gd name="connsiteY4" fmla="*/ 1008 h 635144"/>
                <a:gd name="connsiteX5" fmla="*/ 290000 w 635867"/>
                <a:gd name="connsiteY5" fmla="*/ 37869 h 635144"/>
                <a:gd name="connsiteX6" fmla="*/ 204847 w 635867"/>
                <a:gd name="connsiteY6" fmla="*/ 17676 h 635144"/>
                <a:gd name="connsiteX7" fmla="*/ 153126 w 635867"/>
                <a:gd name="connsiteY7" fmla="*/ 90543 h 635144"/>
                <a:gd name="connsiteX8" fmla="*/ 68068 w 635867"/>
                <a:gd name="connsiteY8" fmla="*/ 116736 h 635144"/>
                <a:gd name="connsiteX9" fmla="*/ 68163 w 635867"/>
                <a:gd name="connsiteY9" fmla="*/ 116832 h 635144"/>
                <a:gd name="connsiteX10" fmla="*/ 60924 w 635867"/>
                <a:gd name="connsiteY10" fmla="*/ 202557 h 635144"/>
                <a:gd name="connsiteX11" fmla="*/ 1107 w 635867"/>
                <a:gd name="connsiteY11" fmla="*/ 265326 h 635144"/>
                <a:gd name="connsiteX12" fmla="*/ 37493 w 635867"/>
                <a:gd name="connsiteY12" fmla="*/ 344670 h 635144"/>
                <a:gd name="connsiteX13" fmla="*/ 16728 w 635867"/>
                <a:gd name="connsiteY13" fmla="*/ 429442 h 635144"/>
                <a:gd name="connsiteX14" fmla="*/ 87785 w 635867"/>
                <a:gd name="connsiteY14" fmla="*/ 480687 h 635144"/>
                <a:gd name="connsiteX15" fmla="*/ 111978 w 635867"/>
                <a:gd name="connsiteY15" fmla="*/ 564697 h 635144"/>
                <a:gd name="connsiteX16" fmla="*/ 199703 w 635867"/>
                <a:gd name="connsiteY16" fmla="*/ 573079 h 635144"/>
                <a:gd name="connsiteX17" fmla="*/ 263235 w 635867"/>
                <a:gd name="connsiteY17" fmla="*/ 633277 h 635144"/>
                <a:gd name="connsiteX18" fmla="*/ 263330 w 635867"/>
                <a:gd name="connsiteY18" fmla="*/ 633372 h 635144"/>
                <a:gd name="connsiteX19" fmla="*/ 342578 w 635867"/>
                <a:gd name="connsiteY19" fmla="*/ 598892 h 635144"/>
                <a:gd name="connsiteX20" fmla="*/ 426970 w 635867"/>
                <a:gd name="connsiteY20" fmla="*/ 621085 h 635144"/>
                <a:gd name="connsiteX21" fmla="*/ 477452 w 635867"/>
                <a:gd name="connsiteY21" fmla="*/ 549648 h 635144"/>
                <a:gd name="connsiteX22" fmla="*/ 559748 w 635867"/>
                <a:gd name="connsiteY22" fmla="*/ 526026 h 635144"/>
                <a:gd name="connsiteX23" fmla="*/ 559558 w 635867"/>
                <a:gd name="connsiteY23" fmla="*/ 526216 h 635144"/>
                <a:gd name="connsiteX24" fmla="*/ 562225 w 635867"/>
                <a:gd name="connsiteY24" fmla="*/ 528502 h 635144"/>
                <a:gd name="connsiteX25" fmla="*/ 572607 w 635867"/>
                <a:gd name="connsiteY25" fmla="*/ 441253 h 635144"/>
                <a:gd name="connsiteX26" fmla="*/ 634520 w 635867"/>
                <a:gd name="connsiteY26" fmla="*/ 378864 h 635144"/>
                <a:gd name="connsiteX27" fmla="*/ 599944 w 635867"/>
                <a:gd name="connsiteY27" fmla="*/ 298378 h 635144"/>
                <a:gd name="connsiteX28" fmla="*/ 622613 w 635867"/>
                <a:gd name="connsiteY28" fmla="*/ 213891 h 635144"/>
                <a:gd name="connsiteX29" fmla="*/ 552605 w 635867"/>
                <a:gd name="connsiteY29" fmla="*/ 161218 h 635144"/>
                <a:gd name="connsiteX30" fmla="*/ 529935 w 635867"/>
                <a:gd name="connsiteY30" fmla="*/ 76160 h 63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5867" h="635144">
                  <a:moveTo>
                    <a:pt x="529935" y="76160"/>
                  </a:moveTo>
                  <a:cubicBezTo>
                    <a:pt x="528411" y="74826"/>
                    <a:pt x="526697" y="73493"/>
                    <a:pt x="525077" y="72350"/>
                  </a:cubicBezTo>
                  <a:cubicBezTo>
                    <a:pt x="523649" y="71016"/>
                    <a:pt x="522029" y="69588"/>
                    <a:pt x="520505" y="68349"/>
                  </a:cubicBezTo>
                  <a:cubicBezTo>
                    <a:pt x="494978" y="47680"/>
                    <a:pt x="460403" y="45680"/>
                    <a:pt x="433256" y="60825"/>
                  </a:cubicBezTo>
                  <a:cubicBezTo>
                    <a:pt x="426303" y="30535"/>
                    <a:pt x="401824" y="6151"/>
                    <a:pt x="369344" y="1008"/>
                  </a:cubicBezTo>
                  <a:cubicBezTo>
                    <a:pt x="336863" y="-4231"/>
                    <a:pt x="306002" y="11390"/>
                    <a:pt x="290000" y="37869"/>
                  </a:cubicBezTo>
                  <a:cubicBezTo>
                    <a:pt x="268950" y="15200"/>
                    <a:pt x="235613" y="6151"/>
                    <a:pt x="204847" y="17676"/>
                  </a:cubicBezTo>
                  <a:cubicBezTo>
                    <a:pt x="174081" y="29297"/>
                    <a:pt x="153698" y="59586"/>
                    <a:pt x="153126" y="90543"/>
                  </a:cubicBezTo>
                  <a:cubicBezTo>
                    <a:pt x="123599" y="81303"/>
                    <a:pt x="91880" y="88066"/>
                    <a:pt x="68068" y="116736"/>
                  </a:cubicBezTo>
                  <a:cubicBezTo>
                    <a:pt x="68163" y="116832"/>
                    <a:pt x="68163" y="116832"/>
                    <a:pt x="68163" y="116832"/>
                  </a:cubicBezTo>
                  <a:cubicBezTo>
                    <a:pt x="49208" y="139882"/>
                    <a:pt x="46065" y="175410"/>
                    <a:pt x="60924" y="202557"/>
                  </a:cubicBezTo>
                  <a:cubicBezTo>
                    <a:pt x="30635" y="209129"/>
                    <a:pt x="6536" y="232941"/>
                    <a:pt x="1107" y="265326"/>
                  </a:cubicBezTo>
                  <a:cubicBezTo>
                    <a:pt x="-4417" y="297711"/>
                    <a:pt x="11204" y="328382"/>
                    <a:pt x="37493" y="344670"/>
                  </a:cubicBezTo>
                  <a:cubicBezTo>
                    <a:pt x="14633" y="365434"/>
                    <a:pt x="5393" y="398676"/>
                    <a:pt x="16728" y="429442"/>
                  </a:cubicBezTo>
                  <a:cubicBezTo>
                    <a:pt x="28063" y="460303"/>
                    <a:pt x="56828" y="479639"/>
                    <a:pt x="87785" y="480687"/>
                  </a:cubicBezTo>
                  <a:cubicBezTo>
                    <a:pt x="78260" y="510024"/>
                    <a:pt x="86737" y="543552"/>
                    <a:pt x="111978" y="564697"/>
                  </a:cubicBezTo>
                  <a:cubicBezTo>
                    <a:pt x="137124" y="585843"/>
                    <a:pt x="172462" y="587557"/>
                    <a:pt x="199703" y="573079"/>
                  </a:cubicBezTo>
                  <a:cubicBezTo>
                    <a:pt x="206085" y="603464"/>
                    <a:pt x="227326" y="631563"/>
                    <a:pt x="263235" y="633277"/>
                  </a:cubicBezTo>
                  <a:cubicBezTo>
                    <a:pt x="263330" y="633372"/>
                    <a:pt x="263330" y="633372"/>
                    <a:pt x="263330" y="633372"/>
                  </a:cubicBezTo>
                  <a:cubicBezTo>
                    <a:pt x="294287" y="640611"/>
                    <a:pt x="326100" y="624990"/>
                    <a:pt x="342578" y="598892"/>
                  </a:cubicBezTo>
                  <a:cubicBezTo>
                    <a:pt x="363057" y="622038"/>
                    <a:pt x="395918" y="632134"/>
                    <a:pt x="426970" y="621085"/>
                  </a:cubicBezTo>
                  <a:cubicBezTo>
                    <a:pt x="457926" y="610131"/>
                    <a:pt x="476119" y="580604"/>
                    <a:pt x="477452" y="549648"/>
                  </a:cubicBezTo>
                  <a:cubicBezTo>
                    <a:pt x="506599" y="559458"/>
                    <a:pt x="538412" y="550505"/>
                    <a:pt x="559748" y="526026"/>
                  </a:cubicBezTo>
                  <a:cubicBezTo>
                    <a:pt x="559939" y="525835"/>
                    <a:pt x="559558" y="526216"/>
                    <a:pt x="559558" y="526216"/>
                  </a:cubicBezTo>
                  <a:lnTo>
                    <a:pt x="562225" y="528502"/>
                  </a:lnTo>
                  <a:cubicBezTo>
                    <a:pt x="586514" y="500213"/>
                    <a:pt x="586799" y="468685"/>
                    <a:pt x="572607" y="441253"/>
                  </a:cubicBezTo>
                  <a:cubicBezTo>
                    <a:pt x="602992" y="435252"/>
                    <a:pt x="628328" y="411154"/>
                    <a:pt x="634520" y="378864"/>
                  </a:cubicBezTo>
                  <a:cubicBezTo>
                    <a:pt x="640520" y="346575"/>
                    <a:pt x="626042" y="315142"/>
                    <a:pt x="599944" y="298378"/>
                  </a:cubicBezTo>
                  <a:cubicBezTo>
                    <a:pt x="623280" y="278090"/>
                    <a:pt x="633281" y="244848"/>
                    <a:pt x="622613" y="213891"/>
                  </a:cubicBezTo>
                  <a:cubicBezTo>
                    <a:pt x="611850" y="182745"/>
                    <a:pt x="583561" y="162742"/>
                    <a:pt x="552605" y="161218"/>
                  </a:cubicBezTo>
                  <a:cubicBezTo>
                    <a:pt x="562511" y="131500"/>
                    <a:pt x="554700" y="97686"/>
                    <a:pt x="529935" y="76160"/>
                  </a:cubicBezTo>
                  <a:close/>
                </a:path>
              </a:pathLst>
            </a:custGeom>
            <a:solidFill>
              <a:srgbClr val="F8A7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15D873C-2093-472F-A7EC-06F2B642B4E9}"/>
                </a:ext>
              </a:extLst>
            </p:cNvPr>
            <p:cNvSpPr/>
            <p:nvPr/>
          </p:nvSpPr>
          <p:spPr>
            <a:xfrm>
              <a:off x="12982346" y="1776450"/>
              <a:ext cx="361617" cy="301589"/>
            </a:xfrm>
            <a:custGeom>
              <a:avLst/>
              <a:gdLst>
                <a:gd name="connsiteX0" fmla="*/ 361618 w 361617"/>
                <a:gd name="connsiteY0" fmla="*/ 172554 h 301589"/>
                <a:gd name="connsiteX1" fmla="*/ 102918 w 361617"/>
                <a:gd name="connsiteY1" fmla="*/ 288378 h 301589"/>
                <a:gd name="connsiteX2" fmla="*/ 10526 w 361617"/>
                <a:gd name="connsiteY2" fmla="*/ 82066 h 301589"/>
                <a:gd name="connsiteX3" fmla="*/ 175023 w 361617"/>
                <a:gd name="connsiteY3" fmla="*/ 8438 h 301589"/>
                <a:gd name="connsiteX4" fmla="*/ 233792 w 361617"/>
                <a:gd name="connsiteY4" fmla="*/ 139692 h 301589"/>
                <a:gd name="connsiteX5" fmla="*/ 129112 w 361617"/>
                <a:gd name="connsiteY5" fmla="*/ 186555 h 301589"/>
                <a:gd name="connsiteX6" fmla="*/ 91774 w 361617"/>
                <a:gd name="connsiteY6" fmla="*/ 103116 h 301589"/>
                <a:gd name="connsiteX7" fmla="*/ 158354 w 361617"/>
                <a:gd name="connsiteY7" fmla="*/ 73303 h 30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1617" h="301589">
                  <a:moveTo>
                    <a:pt x="361618" y="172554"/>
                  </a:moveTo>
                  <a:cubicBezTo>
                    <a:pt x="322184" y="275995"/>
                    <a:pt x="206360" y="327811"/>
                    <a:pt x="102918" y="288378"/>
                  </a:cubicBezTo>
                  <a:cubicBezTo>
                    <a:pt x="20432" y="256945"/>
                    <a:pt x="-20907" y="164553"/>
                    <a:pt x="10526" y="82066"/>
                  </a:cubicBezTo>
                  <a:cubicBezTo>
                    <a:pt x="35577" y="16248"/>
                    <a:pt x="109300" y="-16708"/>
                    <a:pt x="175023" y="8438"/>
                  </a:cubicBezTo>
                  <a:cubicBezTo>
                    <a:pt x="227505" y="28440"/>
                    <a:pt x="253795" y="87210"/>
                    <a:pt x="233792" y="139692"/>
                  </a:cubicBezTo>
                  <a:cubicBezTo>
                    <a:pt x="217790" y="181507"/>
                    <a:pt x="170927" y="202557"/>
                    <a:pt x="129112" y="186555"/>
                  </a:cubicBezTo>
                  <a:cubicBezTo>
                    <a:pt x="95775" y="173792"/>
                    <a:pt x="79011" y="136454"/>
                    <a:pt x="91774" y="103116"/>
                  </a:cubicBezTo>
                  <a:cubicBezTo>
                    <a:pt x="101966" y="76542"/>
                    <a:pt x="131779" y="63111"/>
                    <a:pt x="158354" y="73303"/>
                  </a:cubicBez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6" name="Graphic 284">
            <a:extLst>
              <a:ext uri="{FF2B5EF4-FFF2-40B4-BE49-F238E27FC236}">
                <a16:creationId xmlns:a16="http://schemas.microsoft.com/office/drawing/2014/main" id="{46DFA2E4-191E-45C1-8BFD-18F91F8094AD}"/>
              </a:ext>
            </a:extLst>
          </p:cNvPr>
          <p:cNvGrpSpPr/>
          <p:nvPr/>
        </p:nvGrpSpPr>
        <p:grpSpPr>
          <a:xfrm rot="19668773">
            <a:off x="3172861" y="5805796"/>
            <a:ext cx="705317" cy="405193"/>
            <a:chOff x="6272910" y="5613346"/>
            <a:chExt cx="705317" cy="405193"/>
          </a:xfrm>
        </p:grpSpPr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E8549ACB-827B-48C0-B6A5-6707B027ECCC}"/>
                </a:ext>
              </a:extLst>
            </p:cNvPr>
            <p:cNvSpPr/>
            <p:nvPr/>
          </p:nvSpPr>
          <p:spPr>
            <a:xfrm>
              <a:off x="6272910" y="5613346"/>
              <a:ext cx="705317" cy="405193"/>
            </a:xfrm>
            <a:custGeom>
              <a:avLst/>
              <a:gdLst>
                <a:gd name="connsiteX0" fmla="*/ 816 w 705317"/>
                <a:gd name="connsiteY0" fmla="*/ 405194 h 405193"/>
                <a:gd name="connsiteX1" fmla="*/ 362957 w 705317"/>
                <a:gd name="connsiteY1" fmla="*/ 0 h 405193"/>
                <a:gd name="connsiteX2" fmla="*/ 702333 w 705317"/>
                <a:gd name="connsiteY2" fmla="*/ 405194 h 405193"/>
                <a:gd name="connsiteX3" fmla="*/ 816 w 705317"/>
                <a:gd name="connsiteY3" fmla="*/ 405194 h 40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317" h="405193">
                  <a:moveTo>
                    <a:pt x="816" y="405194"/>
                  </a:moveTo>
                  <a:cubicBezTo>
                    <a:pt x="816" y="405194"/>
                    <a:pt x="-34712" y="0"/>
                    <a:pt x="362957" y="0"/>
                  </a:cubicBezTo>
                  <a:cubicBezTo>
                    <a:pt x="760530" y="0"/>
                    <a:pt x="702333" y="405194"/>
                    <a:pt x="702333" y="405194"/>
                  </a:cubicBezTo>
                  <a:lnTo>
                    <a:pt x="816" y="405194"/>
                  </a:lnTo>
                  <a:close/>
                </a:path>
              </a:pathLst>
            </a:custGeom>
            <a:solidFill>
              <a:srgbClr val="F8A7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82FF7386-D31A-4DB6-8129-5669C847DE90}"/>
                </a:ext>
              </a:extLst>
            </p:cNvPr>
            <p:cNvSpPr/>
            <p:nvPr/>
          </p:nvSpPr>
          <p:spPr>
            <a:xfrm>
              <a:off x="6353413" y="5702690"/>
              <a:ext cx="528449" cy="315849"/>
            </a:xfrm>
            <a:custGeom>
              <a:avLst/>
              <a:gdLst>
                <a:gd name="connsiteX0" fmla="*/ 609 w 528449"/>
                <a:gd name="connsiteY0" fmla="*/ 315849 h 315849"/>
                <a:gd name="connsiteX1" fmla="*/ 271976 w 528449"/>
                <a:gd name="connsiteY1" fmla="*/ 0 h 315849"/>
                <a:gd name="connsiteX2" fmla="*/ 526199 w 528449"/>
                <a:gd name="connsiteY2" fmla="*/ 315849 h 315849"/>
                <a:gd name="connsiteX3" fmla="*/ 609 w 528449"/>
                <a:gd name="connsiteY3" fmla="*/ 315849 h 31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449" h="315849">
                  <a:moveTo>
                    <a:pt x="609" y="315849"/>
                  </a:moveTo>
                  <a:cubicBezTo>
                    <a:pt x="609" y="315849"/>
                    <a:pt x="-25966" y="0"/>
                    <a:pt x="271976" y="0"/>
                  </a:cubicBezTo>
                  <a:cubicBezTo>
                    <a:pt x="569918" y="0"/>
                    <a:pt x="526199" y="315849"/>
                    <a:pt x="526199" y="315849"/>
                  </a:cubicBezTo>
                  <a:lnTo>
                    <a:pt x="609" y="31584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90" name="Graphic 289">
            <a:extLst>
              <a:ext uri="{FF2B5EF4-FFF2-40B4-BE49-F238E27FC236}">
                <a16:creationId xmlns:a16="http://schemas.microsoft.com/office/drawing/2014/main" id="{C680A47E-ECDD-446F-BC50-EE1B09E79A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55347" y="5522473"/>
            <a:ext cx="590550" cy="666750"/>
          </a:xfrm>
          <a:prstGeom prst="rect">
            <a:avLst/>
          </a:prstGeom>
        </p:spPr>
      </p:pic>
      <p:pic>
        <p:nvPicPr>
          <p:cNvPr id="292" name="Graphic 291">
            <a:extLst>
              <a:ext uri="{FF2B5EF4-FFF2-40B4-BE49-F238E27FC236}">
                <a16:creationId xmlns:a16="http://schemas.microsoft.com/office/drawing/2014/main" id="{5632E5A4-5F99-4AE3-8B87-5F6AEE1C14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7925" y="5536636"/>
            <a:ext cx="1061939" cy="661788"/>
          </a:xfrm>
          <a:prstGeom prst="rect">
            <a:avLst/>
          </a:prstGeom>
        </p:spPr>
      </p:pic>
      <p:sp>
        <p:nvSpPr>
          <p:cNvPr id="293" name="Rectangle 292">
            <a:extLst>
              <a:ext uri="{FF2B5EF4-FFF2-40B4-BE49-F238E27FC236}">
                <a16:creationId xmlns:a16="http://schemas.microsoft.com/office/drawing/2014/main" id="{656F3E80-8119-4A6B-8C46-5DCA6252A7F4}"/>
              </a:ext>
            </a:extLst>
          </p:cNvPr>
          <p:cNvSpPr/>
          <p:nvPr/>
        </p:nvSpPr>
        <p:spPr>
          <a:xfrm rot="20077669">
            <a:off x="2478477" y="-563660"/>
            <a:ext cx="1322740" cy="1291124"/>
          </a:xfrm>
          <a:prstGeom prst="rect">
            <a:avLst/>
          </a:prstGeom>
          <a:solidFill>
            <a:srgbClr val="F8A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0876F264-53BD-4C80-A363-60A5FFD8EA3B}"/>
              </a:ext>
            </a:extLst>
          </p:cNvPr>
          <p:cNvSpPr/>
          <p:nvPr/>
        </p:nvSpPr>
        <p:spPr>
          <a:xfrm>
            <a:off x="6856896" y="6396702"/>
            <a:ext cx="715601" cy="715601"/>
          </a:xfrm>
          <a:prstGeom prst="rect">
            <a:avLst/>
          </a:prstGeom>
          <a:solidFill>
            <a:srgbClr val="F9C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711597D-8A83-49CE-9942-334B5C977B7A}"/>
              </a:ext>
            </a:extLst>
          </p:cNvPr>
          <p:cNvSpPr/>
          <p:nvPr/>
        </p:nvSpPr>
        <p:spPr>
          <a:xfrm>
            <a:off x="4651235" y="6398373"/>
            <a:ext cx="715601" cy="715601"/>
          </a:xfrm>
          <a:prstGeom prst="rect">
            <a:avLst/>
          </a:prstGeom>
          <a:solidFill>
            <a:srgbClr val="2F2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กราฟิก 2">
            <a:extLst>
              <a:ext uri="{FF2B5EF4-FFF2-40B4-BE49-F238E27FC236}">
                <a16:creationId xmlns:a16="http://schemas.microsoft.com/office/drawing/2014/main" id="{317D45D8-7E69-C336-90EF-541795FF521F}"/>
              </a:ext>
            </a:extLst>
          </p:cNvPr>
          <p:cNvGrpSpPr/>
          <p:nvPr/>
        </p:nvGrpSpPr>
        <p:grpSpPr>
          <a:xfrm>
            <a:off x="2811938" y="476672"/>
            <a:ext cx="7883856" cy="3352908"/>
            <a:chOff x="5160847" y="1015386"/>
            <a:chExt cx="2944136" cy="2461465"/>
          </a:xfrm>
        </p:grpSpPr>
        <p:sp>
          <p:nvSpPr>
            <p:cNvPr id="180" name="รูปแบบอิสระ: รูปร่าง 1290">
              <a:extLst>
                <a:ext uri="{FF2B5EF4-FFF2-40B4-BE49-F238E27FC236}">
                  <a16:creationId xmlns:a16="http://schemas.microsoft.com/office/drawing/2014/main" id="{7670C27F-84AD-FF3A-1388-63566EA308C5}"/>
                </a:ext>
              </a:extLst>
            </p:cNvPr>
            <p:cNvSpPr/>
            <p:nvPr/>
          </p:nvSpPr>
          <p:spPr>
            <a:xfrm>
              <a:off x="5160847" y="1015386"/>
              <a:ext cx="2944136" cy="2461465"/>
            </a:xfrm>
            <a:custGeom>
              <a:avLst/>
              <a:gdLst>
                <a:gd name="connsiteX0" fmla="*/ 2835591 w 2854135"/>
                <a:gd name="connsiteY0" fmla="*/ 1384834 h 2003066"/>
                <a:gd name="connsiteX1" fmla="*/ 2604131 w 2854135"/>
                <a:gd name="connsiteY1" fmla="*/ 833138 h 2003066"/>
                <a:gd name="connsiteX2" fmla="*/ 2604131 w 2854135"/>
                <a:gd name="connsiteY2" fmla="*/ 831552 h 2003066"/>
                <a:gd name="connsiteX3" fmla="*/ 2556571 w 2854135"/>
                <a:gd name="connsiteY3" fmla="*/ 332172 h 2003066"/>
                <a:gd name="connsiteX4" fmla="*/ 2182432 w 2854135"/>
                <a:gd name="connsiteY4" fmla="*/ 23032 h 2003066"/>
                <a:gd name="connsiteX5" fmla="*/ 1434153 w 2854135"/>
                <a:gd name="connsiteY5" fmla="*/ 376561 h 2003066"/>
                <a:gd name="connsiteX6" fmla="*/ 1427812 w 2854135"/>
                <a:gd name="connsiteY6" fmla="*/ 368635 h 2003066"/>
                <a:gd name="connsiteX7" fmla="*/ 1247084 w 2854135"/>
                <a:gd name="connsiteY7" fmla="*/ 232296 h 2003066"/>
                <a:gd name="connsiteX8" fmla="*/ 1196353 w 2854135"/>
                <a:gd name="connsiteY8" fmla="*/ 219613 h 2003066"/>
                <a:gd name="connsiteX9" fmla="*/ 750873 w 2854135"/>
                <a:gd name="connsiteY9" fmla="*/ 504974 h 2003066"/>
                <a:gd name="connsiteX10" fmla="*/ 735020 w 2854135"/>
                <a:gd name="connsiteY10" fmla="*/ 644483 h 2003066"/>
                <a:gd name="connsiteX11" fmla="*/ 735020 w 2854135"/>
                <a:gd name="connsiteY11" fmla="*/ 647654 h 2003066"/>
                <a:gd name="connsiteX12" fmla="*/ 349783 w 2854135"/>
                <a:gd name="connsiteY12" fmla="*/ 880698 h 2003066"/>
                <a:gd name="connsiteX13" fmla="*/ 326003 w 2854135"/>
                <a:gd name="connsiteY13" fmla="*/ 983745 h 2003066"/>
                <a:gd name="connsiteX14" fmla="*/ 287955 w 2854135"/>
                <a:gd name="connsiteY14" fmla="*/ 964720 h 2003066"/>
                <a:gd name="connsiteX15" fmla="*/ 15277 w 2854135"/>
                <a:gd name="connsiteY15" fmla="*/ 1080450 h 2003066"/>
                <a:gd name="connsiteX16" fmla="*/ 37471 w 2854135"/>
                <a:gd name="connsiteY16" fmla="*/ 1280202 h 2003066"/>
                <a:gd name="connsiteX17" fmla="*/ 180152 w 2854135"/>
                <a:gd name="connsiteY17" fmla="*/ 1486296 h 2003066"/>
                <a:gd name="connsiteX18" fmla="*/ 896724 w 2854135"/>
                <a:gd name="connsiteY18" fmla="*/ 1530685 h 2003066"/>
                <a:gd name="connsiteX19" fmla="*/ 1251839 w 2854135"/>
                <a:gd name="connsiteY19" fmla="*/ 1950799 h 2003066"/>
                <a:gd name="connsiteX20" fmla="*/ 1299400 w 2854135"/>
                <a:gd name="connsiteY20" fmla="*/ 1968237 h 2003066"/>
                <a:gd name="connsiteX21" fmla="*/ 1589516 w 2854135"/>
                <a:gd name="connsiteY21" fmla="*/ 1998359 h 2003066"/>
                <a:gd name="connsiteX22" fmla="*/ 2058776 w 2854135"/>
                <a:gd name="connsiteY22" fmla="*/ 1781168 h 2003066"/>
                <a:gd name="connsiteX23" fmla="*/ 2077800 w 2854135"/>
                <a:gd name="connsiteY23" fmla="*/ 1789094 h 2003066"/>
                <a:gd name="connsiteX24" fmla="*/ 2106336 w 2854135"/>
                <a:gd name="connsiteY24" fmla="*/ 1800192 h 2003066"/>
                <a:gd name="connsiteX25" fmla="*/ 2577181 w 2854135"/>
                <a:gd name="connsiteY25" fmla="*/ 1687633 h 2003066"/>
                <a:gd name="connsiteX26" fmla="*/ 2835591 w 2854135"/>
                <a:gd name="connsiteY26" fmla="*/ 1384834 h 2003066"/>
                <a:gd name="connsiteX27" fmla="*/ 2570840 w 2854135"/>
                <a:gd name="connsiteY27" fmla="*/ 1670194 h 2003066"/>
                <a:gd name="connsiteX28" fmla="*/ 2325113 w 2854135"/>
                <a:gd name="connsiteY28" fmla="*/ 1709828 h 2003066"/>
                <a:gd name="connsiteX29" fmla="*/ 2637424 w 2854135"/>
                <a:gd name="connsiteY29" fmla="*/ 1581416 h 2003066"/>
                <a:gd name="connsiteX30" fmla="*/ 2570840 w 2854135"/>
                <a:gd name="connsiteY30" fmla="*/ 1670194 h 2003066"/>
                <a:gd name="connsiteX31" fmla="*/ 62837 w 2854135"/>
                <a:gd name="connsiteY31" fmla="*/ 1208862 h 2003066"/>
                <a:gd name="connsiteX32" fmla="*/ 70764 w 2854135"/>
                <a:gd name="connsiteY32" fmla="*/ 1188253 h 2003066"/>
                <a:gd name="connsiteX33" fmla="*/ 192835 w 2854135"/>
                <a:gd name="connsiteY33" fmla="*/ 1391176 h 2003066"/>
                <a:gd name="connsiteX34" fmla="*/ 129421 w 2854135"/>
                <a:gd name="connsiteY34" fmla="*/ 1349957 h 2003066"/>
                <a:gd name="connsiteX35" fmla="*/ 54910 w 2854135"/>
                <a:gd name="connsiteY35" fmla="*/ 1273861 h 2003066"/>
                <a:gd name="connsiteX36" fmla="*/ 62837 w 2854135"/>
                <a:gd name="connsiteY36" fmla="*/ 1208862 h 2003066"/>
                <a:gd name="connsiteX37" fmla="*/ 386245 w 2854135"/>
                <a:gd name="connsiteY37" fmla="*/ 967891 h 2003066"/>
                <a:gd name="connsiteX38" fmla="*/ 389416 w 2854135"/>
                <a:gd name="connsiteY38" fmla="*/ 959965 h 2003066"/>
                <a:gd name="connsiteX39" fmla="*/ 386245 w 2854135"/>
                <a:gd name="connsiteY39" fmla="*/ 1023378 h 2003066"/>
                <a:gd name="connsiteX40" fmla="*/ 376733 w 2854135"/>
                <a:gd name="connsiteY40" fmla="*/ 1017037 h 2003066"/>
                <a:gd name="connsiteX41" fmla="*/ 386245 w 2854135"/>
                <a:gd name="connsiteY41" fmla="*/ 967891 h 2003066"/>
                <a:gd name="connsiteX42" fmla="*/ 780994 w 2854135"/>
                <a:gd name="connsiteY42" fmla="*/ 484364 h 2003066"/>
                <a:gd name="connsiteX43" fmla="*/ 800018 w 2854135"/>
                <a:gd name="connsiteY43" fmla="*/ 443145 h 2003066"/>
                <a:gd name="connsiteX44" fmla="*/ 787336 w 2854135"/>
                <a:gd name="connsiteY44" fmla="*/ 478023 h 2003066"/>
                <a:gd name="connsiteX45" fmla="*/ 771483 w 2854135"/>
                <a:gd name="connsiteY45" fmla="*/ 655580 h 2003066"/>
                <a:gd name="connsiteX46" fmla="*/ 754044 w 2854135"/>
                <a:gd name="connsiteY46" fmla="*/ 657166 h 2003066"/>
                <a:gd name="connsiteX47" fmla="*/ 754044 w 2854135"/>
                <a:gd name="connsiteY47" fmla="*/ 649239 h 2003066"/>
                <a:gd name="connsiteX48" fmla="*/ 780994 w 2854135"/>
                <a:gd name="connsiteY48" fmla="*/ 484364 h 2003066"/>
                <a:gd name="connsiteX49" fmla="*/ 964893 w 2854135"/>
                <a:gd name="connsiteY49" fmla="*/ 1427638 h 2003066"/>
                <a:gd name="connsiteX50" fmla="*/ 975991 w 2854135"/>
                <a:gd name="connsiteY50" fmla="*/ 1475198 h 2003066"/>
                <a:gd name="connsiteX51" fmla="*/ 909407 w 2854135"/>
                <a:gd name="connsiteY51" fmla="*/ 1506905 h 2003066"/>
                <a:gd name="connsiteX52" fmla="*/ 898310 w 2854135"/>
                <a:gd name="connsiteY52" fmla="*/ 1456174 h 2003066"/>
                <a:gd name="connsiteX53" fmla="*/ 964893 w 2854135"/>
                <a:gd name="connsiteY53" fmla="*/ 1427638 h 2003066"/>
                <a:gd name="connsiteX54" fmla="*/ 1367569 w 2854135"/>
                <a:gd name="connsiteY54" fmla="*/ 1903239 h 2003066"/>
                <a:gd name="connsiteX55" fmla="*/ 1803536 w 2854135"/>
                <a:gd name="connsiteY55" fmla="*/ 1896897 h 2003066"/>
                <a:gd name="connsiteX56" fmla="*/ 1591101 w 2854135"/>
                <a:gd name="connsiteY56" fmla="*/ 1979335 h 2003066"/>
                <a:gd name="connsiteX57" fmla="*/ 1418300 w 2854135"/>
                <a:gd name="connsiteY57" fmla="*/ 1950799 h 2003066"/>
                <a:gd name="connsiteX58" fmla="*/ 1080623 w 2854135"/>
                <a:gd name="connsiteY58" fmla="*/ 1687633 h 2003066"/>
                <a:gd name="connsiteX59" fmla="*/ 1367569 w 2854135"/>
                <a:gd name="connsiteY59" fmla="*/ 1903239 h 2003066"/>
                <a:gd name="connsiteX60" fmla="*/ 2057190 w 2854135"/>
                <a:gd name="connsiteY60" fmla="*/ 1624220 h 2003066"/>
                <a:gd name="connsiteX61" fmla="*/ 2104750 w 2854135"/>
                <a:gd name="connsiteY61" fmla="*/ 1654341 h 2003066"/>
                <a:gd name="connsiteX62" fmla="*/ 2055605 w 2854135"/>
                <a:gd name="connsiteY62" fmla="*/ 1757388 h 2003066"/>
                <a:gd name="connsiteX63" fmla="*/ 2006460 w 2854135"/>
                <a:gd name="connsiteY63" fmla="*/ 1728852 h 2003066"/>
                <a:gd name="connsiteX64" fmla="*/ 2057190 w 2854135"/>
                <a:gd name="connsiteY64" fmla="*/ 1624220 h 2003066"/>
                <a:gd name="connsiteX65" fmla="*/ 367222 w 2854135"/>
                <a:gd name="connsiteY65" fmla="*/ 887039 h 2003066"/>
                <a:gd name="connsiteX66" fmla="*/ 673192 w 2854135"/>
                <a:gd name="connsiteY66" fmla="*/ 668263 h 2003066"/>
                <a:gd name="connsiteX67" fmla="*/ 427464 w 2854135"/>
                <a:gd name="connsiteY67" fmla="*/ 845820 h 2003066"/>
                <a:gd name="connsiteX68" fmla="*/ 368807 w 2854135"/>
                <a:gd name="connsiteY68" fmla="*/ 963135 h 2003066"/>
                <a:gd name="connsiteX69" fmla="*/ 359295 w 2854135"/>
                <a:gd name="connsiteY69" fmla="*/ 1009110 h 2003066"/>
                <a:gd name="connsiteX70" fmla="*/ 343442 w 2854135"/>
                <a:gd name="connsiteY70" fmla="*/ 1002769 h 2003066"/>
                <a:gd name="connsiteX71" fmla="*/ 345027 w 2854135"/>
                <a:gd name="connsiteY71" fmla="*/ 999598 h 2003066"/>
                <a:gd name="connsiteX72" fmla="*/ 367222 w 2854135"/>
                <a:gd name="connsiteY72" fmla="*/ 887039 h 2003066"/>
                <a:gd name="connsiteX73" fmla="*/ 32716 w 2854135"/>
                <a:gd name="connsiteY73" fmla="*/ 1086791 h 2003066"/>
                <a:gd name="connsiteX74" fmla="*/ 283199 w 2854135"/>
                <a:gd name="connsiteY74" fmla="*/ 980574 h 2003066"/>
                <a:gd name="connsiteX75" fmla="*/ 310150 w 2854135"/>
                <a:gd name="connsiteY75" fmla="*/ 994842 h 2003066"/>
                <a:gd name="connsiteX76" fmla="*/ 80276 w 2854135"/>
                <a:gd name="connsiteY76" fmla="*/ 1129595 h 2003066"/>
                <a:gd name="connsiteX77" fmla="*/ 77105 w 2854135"/>
                <a:gd name="connsiteY77" fmla="*/ 1142278 h 2003066"/>
                <a:gd name="connsiteX78" fmla="*/ 46984 w 2854135"/>
                <a:gd name="connsiteY78" fmla="*/ 1207277 h 2003066"/>
                <a:gd name="connsiteX79" fmla="*/ 39057 w 2854135"/>
                <a:gd name="connsiteY79" fmla="*/ 1246910 h 2003066"/>
                <a:gd name="connsiteX80" fmla="*/ 32716 w 2854135"/>
                <a:gd name="connsiteY80" fmla="*/ 1086791 h 2003066"/>
                <a:gd name="connsiteX81" fmla="*/ 191249 w 2854135"/>
                <a:gd name="connsiteY81" fmla="*/ 1470442 h 2003066"/>
                <a:gd name="connsiteX82" fmla="*/ 61251 w 2854135"/>
                <a:gd name="connsiteY82" fmla="*/ 1310323 h 2003066"/>
                <a:gd name="connsiteX83" fmla="*/ 119909 w 2854135"/>
                <a:gd name="connsiteY83" fmla="*/ 1364225 h 2003066"/>
                <a:gd name="connsiteX84" fmla="*/ 562218 w 2854135"/>
                <a:gd name="connsiteY84" fmla="*/ 1514832 h 2003066"/>
                <a:gd name="connsiteX85" fmla="*/ 884041 w 2854135"/>
                <a:gd name="connsiteY85" fmla="*/ 1462516 h 2003066"/>
                <a:gd name="connsiteX86" fmla="*/ 895139 w 2854135"/>
                <a:gd name="connsiteY86" fmla="*/ 1513246 h 2003066"/>
                <a:gd name="connsiteX87" fmla="*/ 191249 w 2854135"/>
                <a:gd name="connsiteY87" fmla="*/ 1470442 h 2003066"/>
                <a:gd name="connsiteX88" fmla="*/ 1261352 w 2854135"/>
                <a:gd name="connsiteY88" fmla="*/ 1933360 h 2003066"/>
                <a:gd name="connsiteX89" fmla="*/ 915748 w 2854135"/>
                <a:gd name="connsiteY89" fmla="*/ 1522758 h 2003066"/>
                <a:gd name="connsiteX90" fmla="*/ 975991 w 2854135"/>
                <a:gd name="connsiteY90" fmla="*/ 1494222 h 2003066"/>
                <a:gd name="connsiteX91" fmla="*/ 1391349 w 2854135"/>
                <a:gd name="connsiteY91" fmla="*/ 1960311 h 2003066"/>
                <a:gd name="connsiteX92" fmla="*/ 1413544 w 2854135"/>
                <a:gd name="connsiteY92" fmla="*/ 1966652 h 2003066"/>
                <a:gd name="connsiteX93" fmla="*/ 1483299 w 2854135"/>
                <a:gd name="connsiteY93" fmla="*/ 1982505 h 2003066"/>
                <a:gd name="connsiteX94" fmla="*/ 1261352 w 2854135"/>
                <a:gd name="connsiteY94" fmla="*/ 1933360 h 2003066"/>
                <a:gd name="connsiteX95" fmla="*/ 1683051 w 2854135"/>
                <a:gd name="connsiteY95" fmla="*/ 1976164 h 2003066"/>
                <a:gd name="connsiteX96" fmla="*/ 1874877 w 2854135"/>
                <a:gd name="connsiteY96" fmla="*/ 1858849 h 2003066"/>
                <a:gd name="connsiteX97" fmla="*/ 1996948 w 2854135"/>
                <a:gd name="connsiteY97" fmla="*/ 1743120 h 2003066"/>
                <a:gd name="connsiteX98" fmla="*/ 2046093 w 2854135"/>
                <a:gd name="connsiteY98" fmla="*/ 1771656 h 2003066"/>
                <a:gd name="connsiteX99" fmla="*/ 1683051 w 2854135"/>
                <a:gd name="connsiteY99" fmla="*/ 1976164 h 2003066"/>
                <a:gd name="connsiteX100" fmla="*/ 2087312 w 2854135"/>
                <a:gd name="connsiteY100" fmla="*/ 1770070 h 2003066"/>
                <a:gd name="connsiteX101" fmla="*/ 2071459 w 2854135"/>
                <a:gd name="connsiteY101" fmla="*/ 1763729 h 2003066"/>
                <a:gd name="connsiteX102" fmla="*/ 2120604 w 2854135"/>
                <a:gd name="connsiteY102" fmla="*/ 1662268 h 2003066"/>
                <a:gd name="connsiteX103" fmla="*/ 2174506 w 2854135"/>
                <a:gd name="connsiteY103" fmla="*/ 1684463 h 2003066"/>
                <a:gd name="connsiteX104" fmla="*/ 2245846 w 2854135"/>
                <a:gd name="connsiteY104" fmla="*/ 1711413 h 2003066"/>
                <a:gd name="connsiteX105" fmla="*/ 2534377 w 2854135"/>
                <a:gd name="connsiteY105" fmla="*/ 1703486 h 2003066"/>
                <a:gd name="connsiteX106" fmla="*/ 2087312 w 2854135"/>
                <a:gd name="connsiteY106" fmla="*/ 1770070 h 2003066"/>
                <a:gd name="connsiteX107" fmla="*/ 2680228 w 2854135"/>
                <a:gd name="connsiteY107" fmla="*/ 1533856 h 2003066"/>
                <a:gd name="connsiteX108" fmla="*/ 2751568 w 2854135"/>
                <a:gd name="connsiteY108" fmla="*/ 1399102 h 2003066"/>
                <a:gd name="connsiteX109" fmla="*/ 2548645 w 2854135"/>
                <a:gd name="connsiteY109" fmla="*/ 866430 h 2003066"/>
                <a:gd name="connsiteX110" fmla="*/ 2553401 w 2854135"/>
                <a:gd name="connsiteY110" fmla="*/ 845820 h 2003066"/>
                <a:gd name="connsiteX111" fmla="*/ 2176091 w 2854135"/>
                <a:gd name="connsiteY111" fmla="*/ 70592 h 2003066"/>
                <a:gd name="connsiteX112" fmla="*/ 1465860 w 2854135"/>
                <a:gd name="connsiteY112" fmla="*/ 352781 h 2003066"/>
                <a:gd name="connsiteX113" fmla="*/ 2176091 w 2854135"/>
                <a:gd name="connsiteY113" fmla="*/ 40470 h 2003066"/>
                <a:gd name="connsiteX114" fmla="*/ 2540718 w 2854135"/>
                <a:gd name="connsiteY114" fmla="*/ 341684 h 2003066"/>
                <a:gd name="connsiteX115" fmla="*/ 2588278 w 2854135"/>
                <a:gd name="connsiteY115" fmla="*/ 828382 h 2003066"/>
                <a:gd name="connsiteX116" fmla="*/ 2586693 w 2854135"/>
                <a:gd name="connsiteY116" fmla="*/ 833138 h 2003066"/>
                <a:gd name="connsiteX117" fmla="*/ 2585108 w 2854135"/>
                <a:gd name="connsiteY117" fmla="*/ 837894 h 2003066"/>
                <a:gd name="connsiteX118" fmla="*/ 2589864 w 2854135"/>
                <a:gd name="connsiteY118" fmla="*/ 847406 h 2003066"/>
                <a:gd name="connsiteX119" fmla="*/ 2819737 w 2854135"/>
                <a:gd name="connsiteY119" fmla="*/ 1381664 h 2003066"/>
                <a:gd name="connsiteX120" fmla="*/ 2615229 w 2854135"/>
                <a:gd name="connsiteY120" fmla="*/ 1648000 h 2003066"/>
                <a:gd name="connsiteX121" fmla="*/ 2680228 w 2854135"/>
                <a:gd name="connsiteY121" fmla="*/ 1533856 h 200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2854135" h="2003066">
                  <a:moveTo>
                    <a:pt x="2835591" y="1384834"/>
                  </a:moveTo>
                  <a:cubicBezTo>
                    <a:pt x="2897419" y="1169229"/>
                    <a:pt x="2800714" y="939355"/>
                    <a:pt x="2604131" y="833138"/>
                  </a:cubicBezTo>
                  <a:cubicBezTo>
                    <a:pt x="2604131" y="833138"/>
                    <a:pt x="2604131" y="831552"/>
                    <a:pt x="2604131" y="831552"/>
                  </a:cubicBezTo>
                  <a:cubicBezTo>
                    <a:pt x="2653277" y="661922"/>
                    <a:pt x="2635838" y="484364"/>
                    <a:pt x="2556571" y="332172"/>
                  </a:cubicBezTo>
                  <a:cubicBezTo>
                    <a:pt x="2477305" y="179980"/>
                    <a:pt x="2344136" y="69007"/>
                    <a:pt x="2182432" y="23032"/>
                  </a:cubicBezTo>
                  <a:cubicBezTo>
                    <a:pt x="1889145" y="-60991"/>
                    <a:pt x="1570492" y="91201"/>
                    <a:pt x="1434153" y="376561"/>
                  </a:cubicBezTo>
                  <a:cubicBezTo>
                    <a:pt x="1432568" y="373391"/>
                    <a:pt x="1430982" y="370220"/>
                    <a:pt x="1427812" y="368635"/>
                  </a:cubicBezTo>
                  <a:cubicBezTo>
                    <a:pt x="1385008" y="305221"/>
                    <a:pt x="1323180" y="256076"/>
                    <a:pt x="1247084" y="232296"/>
                  </a:cubicBezTo>
                  <a:cubicBezTo>
                    <a:pt x="1231230" y="227540"/>
                    <a:pt x="1213791" y="222784"/>
                    <a:pt x="1196353" y="219613"/>
                  </a:cubicBezTo>
                  <a:cubicBezTo>
                    <a:pt x="1004527" y="181565"/>
                    <a:pt x="807945" y="303636"/>
                    <a:pt x="750873" y="504974"/>
                  </a:cubicBezTo>
                  <a:cubicBezTo>
                    <a:pt x="738190" y="550948"/>
                    <a:pt x="731849" y="596923"/>
                    <a:pt x="735020" y="644483"/>
                  </a:cubicBezTo>
                  <a:cubicBezTo>
                    <a:pt x="735020" y="646068"/>
                    <a:pt x="735020" y="647654"/>
                    <a:pt x="735020" y="647654"/>
                  </a:cubicBezTo>
                  <a:cubicBezTo>
                    <a:pt x="559047" y="644483"/>
                    <a:pt x="408440" y="736432"/>
                    <a:pt x="349783" y="880698"/>
                  </a:cubicBezTo>
                  <a:cubicBezTo>
                    <a:pt x="337100" y="913990"/>
                    <a:pt x="329173" y="948867"/>
                    <a:pt x="326003" y="983745"/>
                  </a:cubicBezTo>
                  <a:cubicBezTo>
                    <a:pt x="314905" y="975818"/>
                    <a:pt x="302223" y="969477"/>
                    <a:pt x="287955" y="964720"/>
                  </a:cubicBezTo>
                  <a:cubicBezTo>
                    <a:pt x="180152" y="921916"/>
                    <a:pt x="58081" y="974233"/>
                    <a:pt x="15277" y="1080450"/>
                  </a:cubicBezTo>
                  <a:cubicBezTo>
                    <a:pt x="-11674" y="1147034"/>
                    <a:pt x="-2162" y="1218374"/>
                    <a:pt x="37471" y="1280202"/>
                  </a:cubicBezTo>
                  <a:cubicBezTo>
                    <a:pt x="43813" y="1361054"/>
                    <a:pt x="94544" y="1437150"/>
                    <a:pt x="180152" y="1486296"/>
                  </a:cubicBezTo>
                  <a:cubicBezTo>
                    <a:pt x="410026" y="1617879"/>
                    <a:pt x="650997" y="1632146"/>
                    <a:pt x="896724" y="1530685"/>
                  </a:cubicBezTo>
                  <a:cubicBezTo>
                    <a:pt x="930016" y="1649585"/>
                    <a:pt x="1021966" y="1857264"/>
                    <a:pt x="1251839" y="1950799"/>
                  </a:cubicBezTo>
                  <a:cubicBezTo>
                    <a:pt x="1267693" y="1957140"/>
                    <a:pt x="1283546" y="1963481"/>
                    <a:pt x="1299400" y="1968237"/>
                  </a:cubicBezTo>
                  <a:cubicBezTo>
                    <a:pt x="1399276" y="2001529"/>
                    <a:pt x="1499152" y="2009456"/>
                    <a:pt x="1589516" y="1998359"/>
                  </a:cubicBezTo>
                  <a:cubicBezTo>
                    <a:pt x="1787683" y="2004700"/>
                    <a:pt x="1960485" y="1925433"/>
                    <a:pt x="2058776" y="1781168"/>
                  </a:cubicBezTo>
                  <a:cubicBezTo>
                    <a:pt x="2065117" y="1784339"/>
                    <a:pt x="2071459" y="1787509"/>
                    <a:pt x="2077800" y="1789094"/>
                  </a:cubicBezTo>
                  <a:cubicBezTo>
                    <a:pt x="2087312" y="1792265"/>
                    <a:pt x="2096824" y="1797021"/>
                    <a:pt x="2106336" y="1800192"/>
                  </a:cubicBezTo>
                  <a:cubicBezTo>
                    <a:pt x="2275967" y="1855679"/>
                    <a:pt x="2456695" y="1808119"/>
                    <a:pt x="2577181" y="1687633"/>
                  </a:cubicBezTo>
                  <a:cubicBezTo>
                    <a:pt x="2700837" y="1627390"/>
                    <a:pt x="2795957" y="1521173"/>
                    <a:pt x="2835591" y="1384834"/>
                  </a:cubicBezTo>
                  <a:close/>
                  <a:moveTo>
                    <a:pt x="2570840" y="1670194"/>
                  </a:moveTo>
                  <a:cubicBezTo>
                    <a:pt x="2496329" y="1705072"/>
                    <a:pt x="2410721" y="1719340"/>
                    <a:pt x="2325113" y="1709828"/>
                  </a:cubicBezTo>
                  <a:cubicBezTo>
                    <a:pt x="2442427" y="1709828"/>
                    <a:pt x="2554986" y="1662268"/>
                    <a:pt x="2637424" y="1581416"/>
                  </a:cubicBezTo>
                  <a:cubicBezTo>
                    <a:pt x="2618400" y="1614708"/>
                    <a:pt x="2596205" y="1643244"/>
                    <a:pt x="2570840" y="1670194"/>
                  </a:cubicBezTo>
                  <a:close/>
                  <a:moveTo>
                    <a:pt x="62837" y="1208862"/>
                  </a:moveTo>
                  <a:cubicBezTo>
                    <a:pt x="64422" y="1200935"/>
                    <a:pt x="67593" y="1194594"/>
                    <a:pt x="70764" y="1188253"/>
                  </a:cubicBezTo>
                  <a:cubicBezTo>
                    <a:pt x="69178" y="1269105"/>
                    <a:pt x="119909" y="1343616"/>
                    <a:pt x="192835" y="1391176"/>
                  </a:cubicBezTo>
                  <a:cubicBezTo>
                    <a:pt x="172225" y="1378493"/>
                    <a:pt x="150030" y="1364225"/>
                    <a:pt x="129421" y="1349957"/>
                  </a:cubicBezTo>
                  <a:cubicBezTo>
                    <a:pt x="99299" y="1327762"/>
                    <a:pt x="73934" y="1302397"/>
                    <a:pt x="54910" y="1273861"/>
                  </a:cubicBezTo>
                  <a:cubicBezTo>
                    <a:pt x="54910" y="1253252"/>
                    <a:pt x="56496" y="1231057"/>
                    <a:pt x="62837" y="1208862"/>
                  </a:cubicBezTo>
                  <a:close/>
                  <a:moveTo>
                    <a:pt x="386245" y="967891"/>
                  </a:moveTo>
                  <a:cubicBezTo>
                    <a:pt x="386245" y="964720"/>
                    <a:pt x="387831" y="963135"/>
                    <a:pt x="389416" y="959965"/>
                  </a:cubicBezTo>
                  <a:cubicBezTo>
                    <a:pt x="386245" y="980574"/>
                    <a:pt x="384660" y="1002769"/>
                    <a:pt x="386245" y="1023378"/>
                  </a:cubicBezTo>
                  <a:cubicBezTo>
                    <a:pt x="383075" y="1021793"/>
                    <a:pt x="379904" y="1020207"/>
                    <a:pt x="376733" y="1017037"/>
                  </a:cubicBezTo>
                  <a:cubicBezTo>
                    <a:pt x="378319" y="1001183"/>
                    <a:pt x="381490" y="985330"/>
                    <a:pt x="386245" y="967891"/>
                  </a:cubicBezTo>
                  <a:close/>
                  <a:moveTo>
                    <a:pt x="780994" y="484364"/>
                  </a:moveTo>
                  <a:cubicBezTo>
                    <a:pt x="787336" y="470096"/>
                    <a:pt x="793677" y="457414"/>
                    <a:pt x="800018" y="443145"/>
                  </a:cubicBezTo>
                  <a:cubicBezTo>
                    <a:pt x="795263" y="454243"/>
                    <a:pt x="790506" y="465340"/>
                    <a:pt x="787336" y="478023"/>
                  </a:cubicBezTo>
                  <a:cubicBezTo>
                    <a:pt x="768312" y="536680"/>
                    <a:pt x="763556" y="598508"/>
                    <a:pt x="771483" y="655580"/>
                  </a:cubicBezTo>
                  <a:cubicBezTo>
                    <a:pt x="765141" y="655580"/>
                    <a:pt x="760385" y="655580"/>
                    <a:pt x="754044" y="657166"/>
                  </a:cubicBezTo>
                  <a:cubicBezTo>
                    <a:pt x="754044" y="653995"/>
                    <a:pt x="754044" y="652410"/>
                    <a:pt x="754044" y="649239"/>
                  </a:cubicBezTo>
                  <a:cubicBezTo>
                    <a:pt x="750873" y="592167"/>
                    <a:pt x="760385" y="536680"/>
                    <a:pt x="780994" y="484364"/>
                  </a:cubicBezTo>
                  <a:close/>
                  <a:moveTo>
                    <a:pt x="964893" y="1427638"/>
                  </a:moveTo>
                  <a:cubicBezTo>
                    <a:pt x="964893" y="1427638"/>
                    <a:pt x="968064" y="1445077"/>
                    <a:pt x="975991" y="1475198"/>
                  </a:cubicBezTo>
                  <a:cubicBezTo>
                    <a:pt x="953796" y="1486296"/>
                    <a:pt x="931601" y="1497393"/>
                    <a:pt x="909407" y="1506905"/>
                  </a:cubicBezTo>
                  <a:cubicBezTo>
                    <a:pt x="904651" y="1486296"/>
                    <a:pt x="899894" y="1468857"/>
                    <a:pt x="898310" y="1456174"/>
                  </a:cubicBezTo>
                  <a:cubicBezTo>
                    <a:pt x="922090" y="1446662"/>
                    <a:pt x="942699" y="1437150"/>
                    <a:pt x="964893" y="1427638"/>
                  </a:cubicBezTo>
                  <a:close/>
                  <a:moveTo>
                    <a:pt x="1367569" y="1903239"/>
                  </a:moveTo>
                  <a:cubicBezTo>
                    <a:pt x="1519761" y="1953969"/>
                    <a:pt x="1675125" y="1950799"/>
                    <a:pt x="1803536" y="1896897"/>
                  </a:cubicBezTo>
                  <a:cubicBezTo>
                    <a:pt x="1741708" y="1939701"/>
                    <a:pt x="1670368" y="1968237"/>
                    <a:pt x="1591101" y="1979335"/>
                  </a:cubicBezTo>
                  <a:cubicBezTo>
                    <a:pt x="1535615" y="1977749"/>
                    <a:pt x="1476957" y="1968237"/>
                    <a:pt x="1418300" y="1950799"/>
                  </a:cubicBezTo>
                  <a:cubicBezTo>
                    <a:pt x="1250254" y="1901653"/>
                    <a:pt x="1144037" y="1790680"/>
                    <a:pt x="1080623" y="1687633"/>
                  </a:cubicBezTo>
                  <a:cubicBezTo>
                    <a:pt x="1140866" y="1774827"/>
                    <a:pt x="1231230" y="1858849"/>
                    <a:pt x="1367569" y="1903239"/>
                  </a:cubicBezTo>
                  <a:close/>
                  <a:moveTo>
                    <a:pt x="2057190" y="1624220"/>
                  </a:moveTo>
                  <a:cubicBezTo>
                    <a:pt x="2071459" y="1635317"/>
                    <a:pt x="2088897" y="1644829"/>
                    <a:pt x="2104750" y="1654341"/>
                  </a:cubicBezTo>
                  <a:cubicBezTo>
                    <a:pt x="2092068" y="1690804"/>
                    <a:pt x="2076215" y="1725681"/>
                    <a:pt x="2055605" y="1757388"/>
                  </a:cubicBezTo>
                  <a:cubicBezTo>
                    <a:pt x="2038167" y="1749461"/>
                    <a:pt x="2022313" y="1738364"/>
                    <a:pt x="2006460" y="1728852"/>
                  </a:cubicBezTo>
                  <a:cubicBezTo>
                    <a:pt x="2027069" y="1697145"/>
                    <a:pt x="2042922" y="1662268"/>
                    <a:pt x="2057190" y="1624220"/>
                  </a:cubicBezTo>
                  <a:close/>
                  <a:moveTo>
                    <a:pt x="367222" y="887039"/>
                  </a:moveTo>
                  <a:cubicBezTo>
                    <a:pt x="416367" y="766554"/>
                    <a:pt x="532097" y="685702"/>
                    <a:pt x="673192" y="668263"/>
                  </a:cubicBezTo>
                  <a:cubicBezTo>
                    <a:pt x="568559" y="695214"/>
                    <a:pt x="478195" y="757042"/>
                    <a:pt x="427464" y="845820"/>
                  </a:cubicBezTo>
                  <a:cubicBezTo>
                    <a:pt x="400513" y="880698"/>
                    <a:pt x="381490" y="920331"/>
                    <a:pt x="368807" y="963135"/>
                  </a:cubicBezTo>
                  <a:cubicBezTo>
                    <a:pt x="364051" y="978989"/>
                    <a:pt x="360880" y="993257"/>
                    <a:pt x="359295" y="1009110"/>
                  </a:cubicBezTo>
                  <a:cubicBezTo>
                    <a:pt x="354539" y="1005939"/>
                    <a:pt x="348197" y="1004354"/>
                    <a:pt x="343442" y="1002769"/>
                  </a:cubicBezTo>
                  <a:cubicBezTo>
                    <a:pt x="343442" y="1001183"/>
                    <a:pt x="345027" y="1001183"/>
                    <a:pt x="345027" y="999598"/>
                  </a:cubicBezTo>
                  <a:cubicBezTo>
                    <a:pt x="345027" y="961550"/>
                    <a:pt x="352953" y="923502"/>
                    <a:pt x="367222" y="887039"/>
                  </a:cubicBezTo>
                  <a:close/>
                  <a:moveTo>
                    <a:pt x="32716" y="1086791"/>
                  </a:moveTo>
                  <a:cubicBezTo>
                    <a:pt x="72349" y="988500"/>
                    <a:pt x="184908" y="940940"/>
                    <a:pt x="283199" y="980574"/>
                  </a:cubicBezTo>
                  <a:cubicBezTo>
                    <a:pt x="292711" y="983745"/>
                    <a:pt x="300637" y="988500"/>
                    <a:pt x="310150" y="994842"/>
                  </a:cubicBezTo>
                  <a:cubicBezTo>
                    <a:pt x="211858" y="975818"/>
                    <a:pt x="111982" y="1031305"/>
                    <a:pt x="80276" y="1129595"/>
                  </a:cubicBezTo>
                  <a:cubicBezTo>
                    <a:pt x="78690" y="1134351"/>
                    <a:pt x="78690" y="1137522"/>
                    <a:pt x="77105" y="1142278"/>
                  </a:cubicBezTo>
                  <a:cubicBezTo>
                    <a:pt x="62837" y="1161302"/>
                    <a:pt x="53325" y="1183497"/>
                    <a:pt x="46984" y="1207277"/>
                  </a:cubicBezTo>
                  <a:cubicBezTo>
                    <a:pt x="43813" y="1219959"/>
                    <a:pt x="40642" y="1234227"/>
                    <a:pt x="39057" y="1246910"/>
                  </a:cubicBezTo>
                  <a:cubicBezTo>
                    <a:pt x="15277" y="1193009"/>
                    <a:pt x="12106" y="1137522"/>
                    <a:pt x="32716" y="1086791"/>
                  </a:cubicBezTo>
                  <a:close/>
                  <a:moveTo>
                    <a:pt x="191249" y="1470442"/>
                  </a:moveTo>
                  <a:cubicBezTo>
                    <a:pt x="121495" y="1430809"/>
                    <a:pt x="77105" y="1373737"/>
                    <a:pt x="61251" y="1310323"/>
                  </a:cubicBezTo>
                  <a:cubicBezTo>
                    <a:pt x="77105" y="1329347"/>
                    <a:pt x="97714" y="1348372"/>
                    <a:pt x="119909" y="1364225"/>
                  </a:cubicBezTo>
                  <a:cubicBezTo>
                    <a:pt x="257833" y="1462516"/>
                    <a:pt x="405270" y="1513246"/>
                    <a:pt x="562218" y="1514832"/>
                  </a:cubicBezTo>
                  <a:cubicBezTo>
                    <a:pt x="658924" y="1519588"/>
                    <a:pt x="765141" y="1506905"/>
                    <a:pt x="884041" y="1462516"/>
                  </a:cubicBezTo>
                  <a:cubicBezTo>
                    <a:pt x="885627" y="1475198"/>
                    <a:pt x="890383" y="1492637"/>
                    <a:pt x="895139" y="1513246"/>
                  </a:cubicBezTo>
                  <a:cubicBezTo>
                    <a:pt x="652582" y="1613122"/>
                    <a:pt x="416367" y="1598854"/>
                    <a:pt x="191249" y="1470442"/>
                  </a:cubicBezTo>
                  <a:close/>
                  <a:moveTo>
                    <a:pt x="1261352" y="1933360"/>
                  </a:moveTo>
                  <a:cubicBezTo>
                    <a:pt x="1036234" y="1842996"/>
                    <a:pt x="947455" y="1638488"/>
                    <a:pt x="915748" y="1522758"/>
                  </a:cubicBezTo>
                  <a:cubicBezTo>
                    <a:pt x="936358" y="1514832"/>
                    <a:pt x="955381" y="1505320"/>
                    <a:pt x="975991" y="1494222"/>
                  </a:cubicBezTo>
                  <a:cubicBezTo>
                    <a:pt x="991844" y="1556050"/>
                    <a:pt x="1086965" y="1860435"/>
                    <a:pt x="1391349" y="1960311"/>
                  </a:cubicBezTo>
                  <a:cubicBezTo>
                    <a:pt x="1397691" y="1961896"/>
                    <a:pt x="1405617" y="1965067"/>
                    <a:pt x="1413544" y="1966652"/>
                  </a:cubicBezTo>
                  <a:cubicBezTo>
                    <a:pt x="1437324" y="1972993"/>
                    <a:pt x="1459519" y="1979335"/>
                    <a:pt x="1483299" y="1982505"/>
                  </a:cubicBezTo>
                  <a:cubicBezTo>
                    <a:pt x="1410373" y="1979335"/>
                    <a:pt x="1335862" y="1963481"/>
                    <a:pt x="1261352" y="1933360"/>
                  </a:cubicBezTo>
                  <a:close/>
                  <a:moveTo>
                    <a:pt x="1683051" y="1976164"/>
                  </a:moveTo>
                  <a:cubicBezTo>
                    <a:pt x="1755976" y="1952384"/>
                    <a:pt x="1820975" y="1912751"/>
                    <a:pt x="1874877" y="1858849"/>
                  </a:cubicBezTo>
                  <a:cubicBezTo>
                    <a:pt x="1922437" y="1828728"/>
                    <a:pt x="1963656" y="1789094"/>
                    <a:pt x="1996948" y="1743120"/>
                  </a:cubicBezTo>
                  <a:cubicBezTo>
                    <a:pt x="2012801" y="1754217"/>
                    <a:pt x="2028654" y="1763729"/>
                    <a:pt x="2046093" y="1771656"/>
                  </a:cubicBezTo>
                  <a:cubicBezTo>
                    <a:pt x="1965241" y="1887385"/>
                    <a:pt x="1835243" y="1958725"/>
                    <a:pt x="1683051" y="1976164"/>
                  </a:cubicBezTo>
                  <a:close/>
                  <a:moveTo>
                    <a:pt x="2087312" y="1770070"/>
                  </a:moveTo>
                  <a:cubicBezTo>
                    <a:pt x="2082556" y="1768485"/>
                    <a:pt x="2076215" y="1765314"/>
                    <a:pt x="2071459" y="1763729"/>
                  </a:cubicBezTo>
                  <a:cubicBezTo>
                    <a:pt x="2090482" y="1732023"/>
                    <a:pt x="2107921" y="1698730"/>
                    <a:pt x="2120604" y="1662268"/>
                  </a:cubicBezTo>
                  <a:cubicBezTo>
                    <a:pt x="2138043" y="1670194"/>
                    <a:pt x="2155481" y="1678121"/>
                    <a:pt x="2174506" y="1684463"/>
                  </a:cubicBezTo>
                  <a:cubicBezTo>
                    <a:pt x="2198286" y="1695560"/>
                    <a:pt x="2222066" y="1705072"/>
                    <a:pt x="2245846" y="1711413"/>
                  </a:cubicBezTo>
                  <a:cubicBezTo>
                    <a:pt x="2344136" y="1739949"/>
                    <a:pt x="2444013" y="1735193"/>
                    <a:pt x="2534377" y="1703486"/>
                  </a:cubicBezTo>
                  <a:cubicBezTo>
                    <a:pt x="2412306" y="1801777"/>
                    <a:pt x="2242675" y="1833484"/>
                    <a:pt x="2087312" y="1770070"/>
                  </a:cubicBezTo>
                  <a:close/>
                  <a:moveTo>
                    <a:pt x="2680228" y="1533856"/>
                  </a:moveTo>
                  <a:cubicBezTo>
                    <a:pt x="2710349" y="1494222"/>
                    <a:pt x="2735715" y="1448248"/>
                    <a:pt x="2751568" y="1399102"/>
                  </a:cubicBezTo>
                  <a:cubicBezTo>
                    <a:pt x="2819737" y="1191423"/>
                    <a:pt x="2729373" y="971062"/>
                    <a:pt x="2548645" y="866430"/>
                  </a:cubicBezTo>
                  <a:cubicBezTo>
                    <a:pt x="2550230" y="860089"/>
                    <a:pt x="2551816" y="853747"/>
                    <a:pt x="2553401" y="845820"/>
                  </a:cubicBezTo>
                  <a:cubicBezTo>
                    <a:pt x="2654862" y="519242"/>
                    <a:pt x="2488402" y="173639"/>
                    <a:pt x="2176091" y="70592"/>
                  </a:cubicBezTo>
                  <a:cubicBezTo>
                    <a:pt x="1904998" y="-18187"/>
                    <a:pt x="1611711" y="105469"/>
                    <a:pt x="1465860" y="352781"/>
                  </a:cubicBezTo>
                  <a:cubicBezTo>
                    <a:pt x="1606955" y="94372"/>
                    <a:pt x="1903413" y="-38796"/>
                    <a:pt x="2176091" y="40470"/>
                  </a:cubicBezTo>
                  <a:cubicBezTo>
                    <a:pt x="2333039" y="86445"/>
                    <a:pt x="2463037" y="192663"/>
                    <a:pt x="2540718" y="341684"/>
                  </a:cubicBezTo>
                  <a:cubicBezTo>
                    <a:pt x="2618400" y="490706"/>
                    <a:pt x="2635838" y="663507"/>
                    <a:pt x="2588278" y="828382"/>
                  </a:cubicBezTo>
                  <a:cubicBezTo>
                    <a:pt x="2588278" y="829967"/>
                    <a:pt x="2586693" y="831552"/>
                    <a:pt x="2586693" y="833138"/>
                  </a:cubicBezTo>
                  <a:lnTo>
                    <a:pt x="2585108" y="837894"/>
                  </a:lnTo>
                  <a:cubicBezTo>
                    <a:pt x="2583522" y="842650"/>
                    <a:pt x="2585108" y="845820"/>
                    <a:pt x="2589864" y="847406"/>
                  </a:cubicBezTo>
                  <a:cubicBezTo>
                    <a:pt x="2783275" y="947282"/>
                    <a:pt x="2879980" y="1172399"/>
                    <a:pt x="2819737" y="1381664"/>
                  </a:cubicBezTo>
                  <a:cubicBezTo>
                    <a:pt x="2786445" y="1497393"/>
                    <a:pt x="2711935" y="1589342"/>
                    <a:pt x="2615229" y="1648000"/>
                  </a:cubicBezTo>
                  <a:cubicBezTo>
                    <a:pt x="2640595" y="1613122"/>
                    <a:pt x="2662789" y="1575074"/>
                    <a:pt x="2680228" y="1533856"/>
                  </a:cubicBezTo>
                  <a:close/>
                </a:path>
              </a:pathLst>
            </a:custGeom>
            <a:solidFill>
              <a:srgbClr val="E4F2F7">
                <a:alpha val="9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รูปแบบอิสระ: รูปร่าง 1291">
              <a:extLst>
                <a:ext uri="{FF2B5EF4-FFF2-40B4-BE49-F238E27FC236}">
                  <a16:creationId xmlns:a16="http://schemas.microsoft.com/office/drawing/2014/main" id="{CB094D06-9E93-5822-1E32-CFEF12B8023B}"/>
                </a:ext>
              </a:extLst>
            </p:cNvPr>
            <p:cNvSpPr/>
            <p:nvPr/>
          </p:nvSpPr>
          <p:spPr>
            <a:xfrm>
              <a:off x="6146351" y="1431686"/>
              <a:ext cx="1868631" cy="2001351"/>
            </a:xfrm>
            <a:custGeom>
              <a:avLst/>
              <a:gdLst>
                <a:gd name="connsiteX0" fmla="*/ 1850088 w 1868632"/>
                <a:gd name="connsiteY0" fmla="*/ 1384704 h 2001351"/>
                <a:gd name="connsiteX1" fmla="*/ 1618628 w 1868632"/>
                <a:gd name="connsiteY1" fmla="*/ 833008 h 2001351"/>
                <a:gd name="connsiteX2" fmla="*/ 1618628 w 1868632"/>
                <a:gd name="connsiteY2" fmla="*/ 831423 h 2001351"/>
                <a:gd name="connsiteX3" fmla="*/ 1571068 w 1868632"/>
                <a:gd name="connsiteY3" fmla="*/ 332042 h 2001351"/>
                <a:gd name="connsiteX4" fmla="*/ 1196929 w 1868632"/>
                <a:gd name="connsiteY4" fmla="*/ 22902 h 2001351"/>
                <a:gd name="connsiteX5" fmla="*/ 890959 w 1868632"/>
                <a:gd name="connsiteY5" fmla="*/ 16561 h 2001351"/>
                <a:gd name="connsiteX6" fmla="*/ 895715 w 1868632"/>
                <a:gd name="connsiteY6" fmla="*/ 33999 h 2001351"/>
                <a:gd name="connsiteX7" fmla="*/ 1192173 w 1868632"/>
                <a:gd name="connsiteY7" fmla="*/ 40341 h 2001351"/>
                <a:gd name="connsiteX8" fmla="*/ 1556800 w 1868632"/>
                <a:gd name="connsiteY8" fmla="*/ 341554 h 2001351"/>
                <a:gd name="connsiteX9" fmla="*/ 1604360 w 1868632"/>
                <a:gd name="connsiteY9" fmla="*/ 828252 h 2001351"/>
                <a:gd name="connsiteX10" fmla="*/ 1602775 w 1868632"/>
                <a:gd name="connsiteY10" fmla="*/ 833008 h 2001351"/>
                <a:gd name="connsiteX11" fmla="*/ 1601190 w 1868632"/>
                <a:gd name="connsiteY11" fmla="*/ 837764 h 2001351"/>
                <a:gd name="connsiteX12" fmla="*/ 1605946 w 1868632"/>
                <a:gd name="connsiteY12" fmla="*/ 847276 h 2001351"/>
                <a:gd name="connsiteX13" fmla="*/ 1835820 w 1868632"/>
                <a:gd name="connsiteY13" fmla="*/ 1381534 h 2001351"/>
                <a:gd name="connsiteX14" fmla="*/ 1631311 w 1868632"/>
                <a:gd name="connsiteY14" fmla="*/ 1647870 h 2001351"/>
                <a:gd name="connsiteX15" fmla="*/ 1696310 w 1868632"/>
                <a:gd name="connsiteY15" fmla="*/ 1535311 h 2001351"/>
                <a:gd name="connsiteX16" fmla="*/ 1767650 w 1868632"/>
                <a:gd name="connsiteY16" fmla="*/ 1400558 h 2001351"/>
                <a:gd name="connsiteX17" fmla="*/ 1564727 w 1868632"/>
                <a:gd name="connsiteY17" fmla="*/ 867885 h 2001351"/>
                <a:gd name="connsiteX18" fmla="*/ 1569483 w 1868632"/>
                <a:gd name="connsiteY18" fmla="*/ 847276 h 2001351"/>
                <a:gd name="connsiteX19" fmla="*/ 1192173 w 1868632"/>
                <a:gd name="connsiteY19" fmla="*/ 72047 h 2001351"/>
                <a:gd name="connsiteX20" fmla="*/ 900471 w 1868632"/>
                <a:gd name="connsiteY20" fmla="*/ 54609 h 2001351"/>
                <a:gd name="connsiteX21" fmla="*/ 719743 w 1868632"/>
                <a:gd name="connsiteY21" fmla="*/ 1051784 h 2001351"/>
                <a:gd name="connsiteX22" fmla="*/ 169631 w 1868632"/>
                <a:gd name="connsiteY22" fmla="*/ 1635187 h 2001351"/>
                <a:gd name="connsiteX23" fmla="*/ 72925 w 1868632"/>
                <a:gd name="connsiteY23" fmla="*/ 1685918 h 2001351"/>
                <a:gd name="connsiteX24" fmla="*/ 407431 w 1868632"/>
                <a:gd name="connsiteY24" fmla="*/ 1961766 h 2001351"/>
                <a:gd name="connsiteX25" fmla="*/ 429626 w 1868632"/>
                <a:gd name="connsiteY25" fmla="*/ 1968107 h 2001351"/>
                <a:gd name="connsiteX26" fmla="*/ 499381 w 1868632"/>
                <a:gd name="connsiteY26" fmla="*/ 1983961 h 2001351"/>
                <a:gd name="connsiteX27" fmla="*/ 279019 w 1868632"/>
                <a:gd name="connsiteY27" fmla="*/ 1933230 h 2001351"/>
                <a:gd name="connsiteX28" fmla="*/ 15853 w 1868632"/>
                <a:gd name="connsiteY28" fmla="*/ 1711283 h 2001351"/>
                <a:gd name="connsiteX29" fmla="*/ 0 w 1868632"/>
                <a:gd name="connsiteY29" fmla="*/ 1719210 h 2001351"/>
                <a:gd name="connsiteX30" fmla="*/ 272678 w 1868632"/>
                <a:gd name="connsiteY30" fmla="*/ 1949083 h 2001351"/>
                <a:gd name="connsiteX31" fmla="*/ 320238 w 1868632"/>
                <a:gd name="connsiteY31" fmla="*/ 1966522 h 2001351"/>
                <a:gd name="connsiteX32" fmla="*/ 610355 w 1868632"/>
                <a:gd name="connsiteY32" fmla="*/ 1996643 h 2001351"/>
                <a:gd name="connsiteX33" fmla="*/ 1079614 w 1868632"/>
                <a:gd name="connsiteY33" fmla="*/ 1779453 h 2001351"/>
                <a:gd name="connsiteX34" fmla="*/ 1098638 w 1868632"/>
                <a:gd name="connsiteY34" fmla="*/ 1787379 h 2001351"/>
                <a:gd name="connsiteX35" fmla="*/ 1127174 w 1868632"/>
                <a:gd name="connsiteY35" fmla="*/ 1798477 h 2001351"/>
                <a:gd name="connsiteX36" fmla="*/ 1598019 w 1868632"/>
                <a:gd name="connsiteY36" fmla="*/ 1685918 h 2001351"/>
                <a:gd name="connsiteX37" fmla="*/ 1850088 w 1868632"/>
                <a:gd name="connsiteY37" fmla="*/ 1384704 h 2001351"/>
                <a:gd name="connsiteX38" fmla="*/ 605598 w 1868632"/>
                <a:gd name="connsiteY38" fmla="*/ 1979205 h 2001351"/>
                <a:gd name="connsiteX39" fmla="*/ 432797 w 1868632"/>
                <a:gd name="connsiteY39" fmla="*/ 1950669 h 2001351"/>
                <a:gd name="connsiteX40" fmla="*/ 95120 w 1868632"/>
                <a:gd name="connsiteY40" fmla="*/ 1687503 h 2001351"/>
                <a:gd name="connsiteX41" fmla="*/ 382066 w 1868632"/>
                <a:gd name="connsiteY41" fmla="*/ 1903109 h 2001351"/>
                <a:gd name="connsiteX42" fmla="*/ 818033 w 1868632"/>
                <a:gd name="connsiteY42" fmla="*/ 1896767 h 2001351"/>
                <a:gd name="connsiteX43" fmla="*/ 605598 w 1868632"/>
                <a:gd name="connsiteY43" fmla="*/ 1979205 h 2001351"/>
                <a:gd name="connsiteX44" fmla="*/ 697548 w 1868632"/>
                <a:gd name="connsiteY44" fmla="*/ 1976034 h 2001351"/>
                <a:gd name="connsiteX45" fmla="*/ 889374 w 1868632"/>
                <a:gd name="connsiteY45" fmla="*/ 1858719 h 2001351"/>
                <a:gd name="connsiteX46" fmla="*/ 1011445 w 1868632"/>
                <a:gd name="connsiteY46" fmla="*/ 1742990 h 2001351"/>
                <a:gd name="connsiteX47" fmla="*/ 1060590 w 1868632"/>
                <a:gd name="connsiteY47" fmla="*/ 1771526 h 2001351"/>
                <a:gd name="connsiteX48" fmla="*/ 697548 w 1868632"/>
                <a:gd name="connsiteY48" fmla="*/ 1976034 h 2001351"/>
                <a:gd name="connsiteX49" fmla="*/ 1070102 w 1868632"/>
                <a:gd name="connsiteY49" fmla="*/ 1755673 h 2001351"/>
                <a:gd name="connsiteX50" fmla="*/ 1020957 w 1868632"/>
                <a:gd name="connsiteY50" fmla="*/ 1727137 h 2001351"/>
                <a:gd name="connsiteX51" fmla="*/ 1071687 w 1868632"/>
                <a:gd name="connsiteY51" fmla="*/ 1624090 h 2001351"/>
                <a:gd name="connsiteX52" fmla="*/ 1119247 w 1868632"/>
                <a:gd name="connsiteY52" fmla="*/ 1654211 h 2001351"/>
                <a:gd name="connsiteX53" fmla="*/ 1070102 w 1868632"/>
                <a:gd name="connsiteY53" fmla="*/ 1755673 h 2001351"/>
                <a:gd name="connsiteX54" fmla="*/ 1101809 w 1868632"/>
                <a:gd name="connsiteY54" fmla="*/ 1769941 h 2001351"/>
                <a:gd name="connsiteX55" fmla="*/ 1085956 w 1868632"/>
                <a:gd name="connsiteY55" fmla="*/ 1763599 h 2001351"/>
                <a:gd name="connsiteX56" fmla="*/ 1135101 w 1868632"/>
                <a:gd name="connsiteY56" fmla="*/ 1662138 h 2001351"/>
                <a:gd name="connsiteX57" fmla="*/ 1189003 w 1868632"/>
                <a:gd name="connsiteY57" fmla="*/ 1684333 h 2001351"/>
                <a:gd name="connsiteX58" fmla="*/ 1260343 w 1868632"/>
                <a:gd name="connsiteY58" fmla="*/ 1711283 h 2001351"/>
                <a:gd name="connsiteX59" fmla="*/ 1548874 w 1868632"/>
                <a:gd name="connsiteY59" fmla="*/ 1703357 h 2001351"/>
                <a:gd name="connsiteX60" fmla="*/ 1101809 w 1868632"/>
                <a:gd name="connsiteY60" fmla="*/ 1769941 h 2001351"/>
                <a:gd name="connsiteX61" fmla="*/ 1585337 w 1868632"/>
                <a:gd name="connsiteY61" fmla="*/ 1670064 h 2001351"/>
                <a:gd name="connsiteX62" fmla="*/ 1339610 w 1868632"/>
                <a:gd name="connsiteY62" fmla="*/ 1709698 h 2001351"/>
                <a:gd name="connsiteX63" fmla="*/ 1651921 w 1868632"/>
                <a:gd name="connsiteY63" fmla="*/ 1581286 h 2001351"/>
                <a:gd name="connsiteX64" fmla="*/ 1585337 w 1868632"/>
                <a:gd name="connsiteY64" fmla="*/ 1670064 h 2001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868632" h="2001351">
                  <a:moveTo>
                    <a:pt x="1850088" y="1384704"/>
                  </a:moveTo>
                  <a:cubicBezTo>
                    <a:pt x="1911916" y="1169099"/>
                    <a:pt x="1815211" y="939225"/>
                    <a:pt x="1618628" y="833008"/>
                  </a:cubicBezTo>
                  <a:cubicBezTo>
                    <a:pt x="1618628" y="833008"/>
                    <a:pt x="1618628" y="831423"/>
                    <a:pt x="1618628" y="831423"/>
                  </a:cubicBezTo>
                  <a:cubicBezTo>
                    <a:pt x="1667774" y="661792"/>
                    <a:pt x="1650335" y="484234"/>
                    <a:pt x="1571068" y="332042"/>
                  </a:cubicBezTo>
                  <a:cubicBezTo>
                    <a:pt x="1491801" y="179850"/>
                    <a:pt x="1358633" y="68877"/>
                    <a:pt x="1196929" y="22902"/>
                  </a:cubicBezTo>
                  <a:cubicBezTo>
                    <a:pt x="1095467" y="-5634"/>
                    <a:pt x="990835" y="-7219"/>
                    <a:pt x="890959" y="16561"/>
                  </a:cubicBezTo>
                  <a:cubicBezTo>
                    <a:pt x="892544" y="22902"/>
                    <a:pt x="894130" y="27658"/>
                    <a:pt x="895715" y="33999"/>
                  </a:cubicBezTo>
                  <a:cubicBezTo>
                    <a:pt x="992420" y="11805"/>
                    <a:pt x="1093882" y="11805"/>
                    <a:pt x="1192173" y="40341"/>
                  </a:cubicBezTo>
                  <a:cubicBezTo>
                    <a:pt x="1349121" y="86315"/>
                    <a:pt x="1479119" y="192533"/>
                    <a:pt x="1556800" y="341554"/>
                  </a:cubicBezTo>
                  <a:cubicBezTo>
                    <a:pt x="1634482" y="490576"/>
                    <a:pt x="1651921" y="663377"/>
                    <a:pt x="1604360" y="828252"/>
                  </a:cubicBezTo>
                  <a:cubicBezTo>
                    <a:pt x="1604360" y="829837"/>
                    <a:pt x="1602775" y="831423"/>
                    <a:pt x="1602775" y="833008"/>
                  </a:cubicBezTo>
                  <a:lnTo>
                    <a:pt x="1601190" y="837764"/>
                  </a:lnTo>
                  <a:cubicBezTo>
                    <a:pt x="1599605" y="842520"/>
                    <a:pt x="1601190" y="845690"/>
                    <a:pt x="1605946" y="847276"/>
                  </a:cubicBezTo>
                  <a:cubicBezTo>
                    <a:pt x="1799357" y="947152"/>
                    <a:pt x="1896062" y="1172270"/>
                    <a:pt x="1835820" y="1381534"/>
                  </a:cubicBezTo>
                  <a:cubicBezTo>
                    <a:pt x="1802528" y="1497263"/>
                    <a:pt x="1728017" y="1589213"/>
                    <a:pt x="1631311" y="1647870"/>
                  </a:cubicBezTo>
                  <a:cubicBezTo>
                    <a:pt x="1658262" y="1614578"/>
                    <a:pt x="1680457" y="1576530"/>
                    <a:pt x="1696310" y="1535311"/>
                  </a:cubicBezTo>
                  <a:cubicBezTo>
                    <a:pt x="1726432" y="1495678"/>
                    <a:pt x="1751797" y="1449703"/>
                    <a:pt x="1767650" y="1400558"/>
                  </a:cubicBezTo>
                  <a:cubicBezTo>
                    <a:pt x="1835820" y="1192879"/>
                    <a:pt x="1745455" y="972517"/>
                    <a:pt x="1564727" y="867885"/>
                  </a:cubicBezTo>
                  <a:cubicBezTo>
                    <a:pt x="1566313" y="861544"/>
                    <a:pt x="1567898" y="855203"/>
                    <a:pt x="1569483" y="847276"/>
                  </a:cubicBezTo>
                  <a:cubicBezTo>
                    <a:pt x="1670945" y="520697"/>
                    <a:pt x="1504484" y="175094"/>
                    <a:pt x="1192173" y="72047"/>
                  </a:cubicBezTo>
                  <a:cubicBezTo>
                    <a:pt x="1095467" y="40341"/>
                    <a:pt x="995591" y="35585"/>
                    <a:pt x="900471" y="54609"/>
                  </a:cubicBezTo>
                  <a:cubicBezTo>
                    <a:pt x="970226" y="390699"/>
                    <a:pt x="889374" y="756912"/>
                    <a:pt x="719743" y="1051784"/>
                  </a:cubicBezTo>
                  <a:cubicBezTo>
                    <a:pt x="583404" y="1289584"/>
                    <a:pt x="407431" y="1497263"/>
                    <a:pt x="169631" y="1635187"/>
                  </a:cubicBezTo>
                  <a:cubicBezTo>
                    <a:pt x="137924" y="1654211"/>
                    <a:pt x="106217" y="1670064"/>
                    <a:pt x="72925" y="1685918"/>
                  </a:cubicBezTo>
                  <a:cubicBezTo>
                    <a:pt x="134754" y="1790550"/>
                    <a:pt x="239385" y="1906279"/>
                    <a:pt x="407431" y="1961766"/>
                  </a:cubicBezTo>
                  <a:cubicBezTo>
                    <a:pt x="413773" y="1963351"/>
                    <a:pt x="421699" y="1966522"/>
                    <a:pt x="429626" y="1968107"/>
                  </a:cubicBezTo>
                  <a:cubicBezTo>
                    <a:pt x="453406" y="1974449"/>
                    <a:pt x="475601" y="1980790"/>
                    <a:pt x="499381" y="1983961"/>
                  </a:cubicBezTo>
                  <a:cubicBezTo>
                    <a:pt x="428041" y="1980790"/>
                    <a:pt x="353530" y="1963351"/>
                    <a:pt x="279019" y="1933230"/>
                  </a:cubicBezTo>
                  <a:cubicBezTo>
                    <a:pt x="153777" y="1882499"/>
                    <a:pt x="71340" y="1796891"/>
                    <a:pt x="15853" y="1711283"/>
                  </a:cubicBezTo>
                  <a:cubicBezTo>
                    <a:pt x="11097" y="1714454"/>
                    <a:pt x="4756" y="1716039"/>
                    <a:pt x="0" y="1719210"/>
                  </a:cubicBezTo>
                  <a:cubicBezTo>
                    <a:pt x="55487" y="1807989"/>
                    <a:pt x="141095" y="1896767"/>
                    <a:pt x="272678" y="1949083"/>
                  </a:cubicBezTo>
                  <a:cubicBezTo>
                    <a:pt x="288531" y="1955425"/>
                    <a:pt x="304384" y="1961766"/>
                    <a:pt x="320238" y="1966522"/>
                  </a:cubicBezTo>
                  <a:cubicBezTo>
                    <a:pt x="420114" y="1999814"/>
                    <a:pt x="519990" y="2007741"/>
                    <a:pt x="610355" y="1996643"/>
                  </a:cubicBezTo>
                  <a:cubicBezTo>
                    <a:pt x="808522" y="2002985"/>
                    <a:pt x="981323" y="1923718"/>
                    <a:pt x="1079614" y="1779453"/>
                  </a:cubicBezTo>
                  <a:cubicBezTo>
                    <a:pt x="1085956" y="1782623"/>
                    <a:pt x="1092297" y="1785794"/>
                    <a:pt x="1098638" y="1787379"/>
                  </a:cubicBezTo>
                  <a:cubicBezTo>
                    <a:pt x="1108150" y="1790550"/>
                    <a:pt x="1117662" y="1795306"/>
                    <a:pt x="1127174" y="1798477"/>
                  </a:cubicBezTo>
                  <a:cubicBezTo>
                    <a:pt x="1296805" y="1853963"/>
                    <a:pt x="1477534" y="1806403"/>
                    <a:pt x="1598019" y="1685918"/>
                  </a:cubicBezTo>
                  <a:cubicBezTo>
                    <a:pt x="1715334" y="1627260"/>
                    <a:pt x="1810454" y="1521043"/>
                    <a:pt x="1850088" y="1384704"/>
                  </a:cubicBezTo>
                  <a:close/>
                  <a:moveTo>
                    <a:pt x="605598" y="1979205"/>
                  </a:moveTo>
                  <a:cubicBezTo>
                    <a:pt x="550112" y="1977620"/>
                    <a:pt x="491454" y="1968107"/>
                    <a:pt x="432797" y="1950669"/>
                  </a:cubicBezTo>
                  <a:cubicBezTo>
                    <a:pt x="264751" y="1901523"/>
                    <a:pt x="158534" y="1790550"/>
                    <a:pt x="95120" y="1687503"/>
                  </a:cubicBezTo>
                  <a:cubicBezTo>
                    <a:pt x="155363" y="1773111"/>
                    <a:pt x="247312" y="1858719"/>
                    <a:pt x="382066" y="1903109"/>
                  </a:cubicBezTo>
                  <a:cubicBezTo>
                    <a:pt x="534258" y="1953839"/>
                    <a:pt x="689621" y="1950669"/>
                    <a:pt x="818033" y="1896767"/>
                  </a:cubicBezTo>
                  <a:cubicBezTo>
                    <a:pt x="756205" y="1939571"/>
                    <a:pt x="683280" y="1968107"/>
                    <a:pt x="605598" y="1979205"/>
                  </a:cubicBezTo>
                  <a:close/>
                  <a:moveTo>
                    <a:pt x="697548" y="1976034"/>
                  </a:moveTo>
                  <a:cubicBezTo>
                    <a:pt x="770473" y="1952254"/>
                    <a:pt x="835472" y="1912621"/>
                    <a:pt x="889374" y="1858719"/>
                  </a:cubicBezTo>
                  <a:cubicBezTo>
                    <a:pt x="936934" y="1828598"/>
                    <a:pt x="978152" y="1788965"/>
                    <a:pt x="1011445" y="1742990"/>
                  </a:cubicBezTo>
                  <a:cubicBezTo>
                    <a:pt x="1027298" y="1754087"/>
                    <a:pt x="1043151" y="1763599"/>
                    <a:pt x="1060590" y="1771526"/>
                  </a:cubicBezTo>
                  <a:cubicBezTo>
                    <a:pt x="979738" y="1887255"/>
                    <a:pt x="849740" y="1958596"/>
                    <a:pt x="697548" y="1976034"/>
                  </a:cubicBezTo>
                  <a:close/>
                  <a:moveTo>
                    <a:pt x="1070102" y="1755673"/>
                  </a:moveTo>
                  <a:cubicBezTo>
                    <a:pt x="1052664" y="1747746"/>
                    <a:pt x="1036810" y="1736649"/>
                    <a:pt x="1020957" y="1727137"/>
                  </a:cubicBezTo>
                  <a:cubicBezTo>
                    <a:pt x="1041566" y="1695430"/>
                    <a:pt x="1059005" y="1662138"/>
                    <a:pt x="1071687" y="1624090"/>
                  </a:cubicBezTo>
                  <a:cubicBezTo>
                    <a:pt x="1085956" y="1635187"/>
                    <a:pt x="1103394" y="1644699"/>
                    <a:pt x="1119247" y="1654211"/>
                  </a:cubicBezTo>
                  <a:cubicBezTo>
                    <a:pt x="1106565" y="1690674"/>
                    <a:pt x="1090712" y="1725551"/>
                    <a:pt x="1070102" y="1755673"/>
                  </a:cubicBezTo>
                  <a:close/>
                  <a:moveTo>
                    <a:pt x="1101809" y="1769941"/>
                  </a:moveTo>
                  <a:cubicBezTo>
                    <a:pt x="1097053" y="1768355"/>
                    <a:pt x="1090712" y="1765185"/>
                    <a:pt x="1085956" y="1763599"/>
                  </a:cubicBezTo>
                  <a:cubicBezTo>
                    <a:pt x="1104979" y="1731893"/>
                    <a:pt x="1122418" y="1698601"/>
                    <a:pt x="1135101" y="1662138"/>
                  </a:cubicBezTo>
                  <a:cubicBezTo>
                    <a:pt x="1152540" y="1670064"/>
                    <a:pt x="1169978" y="1677991"/>
                    <a:pt x="1189003" y="1684333"/>
                  </a:cubicBezTo>
                  <a:cubicBezTo>
                    <a:pt x="1212783" y="1695430"/>
                    <a:pt x="1236563" y="1704942"/>
                    <a:pt x="1260343" y="1711283"/>
                  </a:cubicBezTo>
                  <a:cubicBezTo>
                    <a:pt x="1358633" y="1739819"/>
                    <a:pt x="1458510" y="1735063"/>
                    <a:pt x="1548874" y="1703357"/>
                  </a:cubicBezTo>
                  <a:cubicBezTo>
                    <a:pt x="1426803" y="1801647"/>
                    <a:pt x="1257172" y="1833354"/>
                    <a:pt x="1101809" y="1769941"/>
                  </a:cubicBezTo>
                  <a:close/>
                  <a:moveTo>
                    <a:pt x="1585337" y="1670064"/>
                  </a:moveTo>
                  <a:cubicBezTo>
                    <a:pt x="1510826" y="1704942"/>
                    <a:pt x="1425218" y="1719210"/>
                    <a:pt x="1339610" y="1709698"/>
                  </a:cubicBezTo>
                  <a:cubicBezTo>
                    <a:pt x="1456924" y="1709698"/>
                    <a:pt x="1569483" y="1662138"/>
                    <a:pt x="1651921" y="1581286"/>
                  </a:cubicBezTo>
                  <a:cubicBezTo>
                    <a:pt x="1632897" y="1614578"/>
                    <a:pt x="1610702" y="1643114"/>
                    <a:pt x="1585337" y="1670064"/>
                  </a:cubicBezTo>
                  <a:close/>
                </a:path>
              </a:pathLst>
            </a:custGeom>
            <a:solidFill>
              <a:srgbClr val="E3F1F6">
                <a:alpha val="5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รูปแบบอิสระ: รูปร่าง 1292">
              <a:extLst>
                <a:ext uri="{FF2B5EF4-FFF2-40B4-BE49-F238E27FC236}">
                  <a16:creationId xmlns:a16="http://schemas.microsoft.com/office/drawing/2014/main" id="{5F38F2D1-DDCC-74A6-7ECB-78E5121B4F8C}"/>
                </a:ext>
              </a:extLst>
            </p:cNvPr>
            <p:cNvSpPr/>
            <p:nvPr/>
          </p:nvSpPr>
          <p:spPr>
            <a:xfrm>
              <a:off x="5603044" y="2187152"/>
              <a:ext cx="231297" cy="272437"/>
            </a:xfrm>
            <a:custGeom>
              <a:avLst/>
              <a:gdLst>
                <a:gd name="connsiteX0" fmla="*/ 55022 w 231297"/>
                <a:gd name="connsiteY0" fmla="*/ 253514 h 272437"/>
                <a:gd name="connsiteX1" fmla="*/ 216726 w 231297"/>
                <a:gd name="connsiteY1" fmla="*/ 53762 h 272437"/>
                <a:gd name="connsiteX2" fmla="*/ 191361 w 231297"/>
                <a:gd name="connsiteY2" fmla="*/ 3031 h 272437"/>
                <a:gd name="connsiteX3" fmla="*/ 1121 w 231297"/>
                <a:gd name="connsiteY3" fmla="*/ 234490 h 272437"/>
                <a:gd name="connsiteX4" fmla="*/ 55022 w 231297"/>
                <a:gd name="connsiteY4" fmla="*/ 253514 h 272437"/>
                <a:gd name="connsiteX5" fmla="*/ 55022 w 231297"/>
                <a:gd name="connsiteY5" fmla="*/ 253514 h 27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297" h="272437">
                  <a:moveTo>
                    <a:pt x="55022" y="253514"/>
                  </a:moveTo>
                  <a:cubicBezTo>
                    <a:pt x="78802" y="164735"/>
                    <a:pt x="134289" y="94980"/>
                    <a:pt x="216726" y="53762"/>
                  </a:cubicBezTo>
                  <a:cubicBezTo>
                    <a:pt x="248433" y="37908"/>
                    <a:pt x="223068" y="-12823"/>
                    <a:pt x="191361" y="3031"/>
                  </a:cubicBezTo>
                  <a:cubicBezTo>
                    <a:pt x="96241" y="50591"/>
                    <a:pt x="28072" y="133028"/>
                    <a:pt x="1121" y="234490"/>
                  </a:cubicBezTo>
                  <a:cubicBezTo>
                    <a:pt x="-8392" y="270953"/>
                    <a:pt x="45510" y="288391"/>
                    <a:pt x="55022" y="253514"/>
                  </a:cubicBezTo>
                  <a:lnTo>
                    <a:pt x="55022" y="253514"/>
                  </a:lnTo>
                  <a:close/>
                </a:path>
              </a:pathLst>
            </a:custGeom>
            <a:solidFill>
              <a:srgbClr val="FCFFFF">
                <a:alpha val="7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รูปแบบอิสระ: รูปร่าง 1293">
              <a:extLst>
                <a:ext uri="{FF2B5EF4-FFF2-40B4-BE49-F238E27FC236}">
                  <a16:creationId xmlns:a16="http://schemas.microsoft.com/office/drawing/2014/main" id="{D99601E5-F43D-894C-CE9F-D26D8B63B548}"/>
                </a:ext>
              </a:extLst>
            </p:cNvPr>
            <p:cNvSpPr/>
            <p:nvPr/>
          </p:nvSpPr>
          <p:spPr>
            <a:xfrm>
              <a:off x="5865388" y="2134696"/>
              <a:ext cx="133973" cy="77128"/>
            </a:xfrm>
            <a:custGeom>
              <a:avLst/>
              <a:gdLst>
                <a:gd name="connsiteX0" fmla="*/ 38406 w 133973"/>
                <a:gd name="connsiteY0" fmla="*/ 72925 h 77128"/>
                <a:gd name="connsiteX1" fmla="*/ 104990 w 133973"/>
                <a:gd name="connsiteY1" fmla="*/ 55487 h 77128"/>
                <a:gd name="connsiteX2" fmla="*/ 108160 w 133973"/>
                <a:gd name="connsiteY2" fmla="*/ 0 h 77128"/>
                <a:gd name="connsiteX3" fmla="*/ 14626 w 133973"/>
                <a:gd name="connsiteY3" fmla="*/ 23780 h 77128"/>
                <a:gd name="connsiteX4" fmla="*/ 38406 w 133973"/>
                <a:gd name="connsiteY4" fmla="*/ 72925 h 77128"/>
                <a:gd name="connsiteX5" fmla="*/ 38406 w 133973"/>
                <a:gd name="connsiteY5" fmla="*/ 72925 h 7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973" h="77128">
                  <a:moveTo>
                    <a:pt x="38406" y="72925"/>
                  </a:moveTo>
                  <a:cubicBezTo>
                    <a:pt x="59015" y="61828"/>
                    <a:pt x="81210" y="55487"/>
                    <a:pt x="104990" y="55487"/>
                  </a:cubicBezTo>
                  <a:cubicBezTo>
                    <a:pt x="141453" y="55487"/>
                    <a:pt x="144623" y="0"/>
                    <a:pt x="108160" y="0"/>
                  </a:cubicBezTo>
                  <a:cubicBezTo>
                    <a:pt x="74869" y="0"/>
                    <a:pt x="43162" y="7927"/>
                    <a:pt x="14626" y="23780"/>
                  </a:cubicBezTo>
                  <a:cubicBezTo>
                    <a:pt x="-17081" y="41219"/>
                    <a:pt x="8284" y="91949"/>
                    <a:pt x="38406" y="72925"/>
                  </a:cubicBezTo>
                  <a:lnTo>
                    <a:pt x="38406" y="72925"/>
                  </a:lnTo>
                  <a:close/>
                </a:path>
              </a:pathLst>
            </a:custGeom>
            <a:solidFill>
              <a:srgbClr val="FCFFFF">
                <a:alpha val="7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รูปแบบอิสระ: รูปร่าง 1294">
              <a:extLst>
                <a:ext uri="{FF2B5EF4-FFF2-40B4-BE49-F238E27FC236}">
                  <a16:creationId xmlns:a16="http://schemas.microsoft.com/office/drawing/2014/main" id="{B45D13A9-C5F8-B856-D28E-D967C3ED1CFD}"/>
                </a:ext>
              </a:extLst>
            </p:cNvPr>
            <p:cNvSpPr/>
            <p:nvPr/>
          </p:nvSpPr>
          <p:spPr>
            <a:xfrm>
              <a:off x="6000465" y="1715683"/>
              <a:ext cx="251867" cy="340194"/>
            </a:xfrm>
            <a:custGeom>
              <a:avLst/>
              <a:gdLst>
                <a:gd name="connsiteX0" fmla="*/ 55520 w 251867"/>
                <a:gd name="connsiteY0" fmla="*/ 314382 h 340194"/>
                <a:gd name="connsiteX1" fmla="*/ 236248 w 251867"/>
                <a:gd name="connsiteY1" fmla="*/ 52801 h 340194"/>
                <a:gd name="connsiteX2" fmla="*/ 210883 w 251867"/>
                <a:gd name="connsiteY2" fmla="*/ 2071 h 340194"/>
                <a:gd name="connsiteX3" fmla="*/ 33 w 251867"/>
                <a:gd name="connsiteY3" fmla="*/ 311211 h 340194"/>
                <a:gd name="connsiteX4" fmla="*/ 55520 w 251867"/>
                <a:gd name="connsiteY4" fmla="*/ 314382 h 340194"/>
                <a:gd name="connsiteX5" fmla="*/ 55520 w 251867"/>
                <a:gd name="connsiteY5" fmla="*/ 314382 h 34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867" h="340194">
                  <a:moveTo>
                    <a:pt x="55520" y="314382"/>
                  </a:moveTo>
                  <a:cubicBezTo>
                    <a:pt x="58691" y="198652"/>
                    <a:pt x="128446" y="98776"/>
                    <a:pt x="236248" y="52801"/>
                  </a:cubicBezTo>
                  <a:cubicBezTo>
                    <a:pt x="269541" y="38533"/>
                    <a:pt x="244175" y="-10612"/>
                    <a:pt x="210883" y="2071"/>
                  </a:cubicBezTo>
                  <a:cubicBezTo>
                    <a:pt x="85641" y="54387"/>
                    <a:pt x="4789" y="174872"/>
                    <a:pt x="33" y="311211"/>
                  </a:cubicBezTo>
                  <a:cubicBezTo>
                    <a:pt x="-1552" y="347673"/>
                    <a:pt x="53935" y="350844"/>
                    <a:pt x="55520" y="314382"/>
                  </a:cubicBezTo>
                  <a:lnTo>
                    <a:pt x="55520" y="314382"/>
                  </a:lnTo>
                  <a:close/>
                </a:path>
              </a:pathLst>
            </a:custGeom>
            <a:solidFill>
              <a:srgbClr val="FCFFFF">
                <a:alpha val="7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รูปแบบอิสระ: รูปร่าง 1295">
              <a:extLst>
                <a:ext uri="{FF2B5EF4-FFF2-40B4-BE49-F238E27FC236}">
                  <a16:creationId xmlns:a16="http://schemas.microsoft.com/office/drawing/2014/main" id="{827627D7-8D57-429A-A2EA-AD039FEA06BF}"/>
                </a:ext>
              </a:extLst>
            </p:cNvPr>
            <p:cNvSpPr/>
            <p:nvPr/>
          </p:nvSpPr>
          <p:spPr>
            <a:xfrm>
              <a:off x="5311690" y="2606898"/>
              <a:ext cx="293891" cy="266694"/>
            </a:xfrm>
            <a:custGeom>
              <a:avLst/>
              <a:gdLst>
                <a:gd name="connsiteX0" fmla="*/ 773 w 293891"/>
                <a:gd name="connsiteY0" fmla="*/ 33520 h 266694"/>
                <a:gd name="connsiteX1" fmla="*/ 265524 w 293891"/>
                <a:gd name="connsiteY1" fmla="*/ 266564 h 266694"/>
                <a:gd name="connsiteX2" fmla="*/ 268695 w 293891"/>
                <a:gd name="connsiteY2" fmla="*/ 211077 h 266694"/>
                <a:gd name="connsiteX3" fmla="*/ 56260 w 293891"/>
                <a:gd name="connsiteY3" fmla="*/ 22422 h 266694"/>
                <a:gd name="connsiteX4" fmla="*/ 773 w 293891"/>
                <a:gd name="connsiteY4" fmla="*/ 33520 h 266694"/>
                <a:gd name="connsiteX5" fmla="*/ 773 w 293891"/>
                <a:gd name="connsiteY5" fmla="*/ 33520 h 26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891" h="266694">
                  <a:moveTo>
                    <a:pt x="773" y="33520"/>
                  </a:moveTo>
                  <a:cubicBezTo>
                    <a:pt x="29309" y="163517"/>
                    <a:pt x="132355" y="253881"/>
                    <a:pt x="265524" y="266564"/>
                  </a:cubicBezTo>
                  <a:cubicBezTo>
                    <a:pt x="301987" y="269734"/>
                    <a:pt x="303572" y="214248"/>
                    <a:pt x="268695" y="211077"/>
                  </a:cubicBezTo>
                  <a:cubicBezTo>
                    <a:pt x="160892" y="199980"/>
                    <a:pt x="80040" y="128640"/>
                    <a:pt x="56260" y="22422"/>
                  </a:cubicBezTo>
                  <a:cubicBezTo>
                    <a:pt x="48333" y="-14041"/>
                    <a:pt x="-7154" y="-2943"/>
                    <a:pt x="773" y="33520"/>
                  </a:cubicBezTo>
                  <a:lnTo>
                    <a:pt x="773" y="33520"/>
                  </a:lnTo>
                  <a:close/>
                </a:path>
              </a:pathLst>
            </a:custGeom>
            <a:solidFill>
              <a:srgbClr val="FCFFFF">
                <a:alpha val="7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รูปแบบอิสระ: รูปร่าง 1296">
              <a:extLst>
                <a:ext uri="{FF2B5EF4-FFF2-40B4-BE49-F238E27FC236}">
                  <a16:creationId xmlns:a16="http://schemas.microsoft.com/office/drawing/2014/main" id="{D7DD49C8-4B6F-DFE0-9AB0-4B101586579B}"/>
                </a:ext>
              </a:extLst>
            </p:cNvPr>
            <p:cNvSpPr/>
            <p:nvPr/>
          </p:nvSpPr>
          <p:spPr>
            <a:xfrm>
              <a:off x="5331921" y="2473413"/>
              <a:ext cx="109498" cy="98400"/>
            </a:xfrm>
            <a:custGeom>
              <a:avLst/>
              <a:gdLst>
                <a:gd name="connsiteX0" fmla="*/ 50296 w 109498"/>
                <a:gd name="connsiteY0" fmla="*/ 86153 h 98400"/>
                <a:gd name="connsiteX1" fmla="*/ 86759 w 109498"/>
                <a:gd name="connsiteY1" fmla="*/ 56031 h 98400"/>
                <a:gd name="connsiteX2" fmla="*/ 108954 w 109498"/>
                <a:gd name="connsiteY2" fmla="*/ 22739 h 98400"/>
                <a:gd name="connsiteX3" fmla="*/ 75662 w 109498"/>
                <a:gd name="connsiteY3" fmla="*/ 545 h 98400"/>
                <a:gd name="connsiteX4" fmla="*/ 4322 w 109498"/>
                <a:gd name="connsiteY4" fmla="*/ 54446 h 98400"/>
                <a:gd name="connsiteX5" fmla="*/ 12248 w 109498"/>
                <a:gd name="connsiteY5" fmla="*/ 94079 h 98400"/>
                <a:gd name="connsiteX6" fmla="*/ 50296 w 109498"/>
                <a:gd name="connsiteY6" fmla="*/ 86153 h 98400"/>
                <a:gd name="connsiteX7" fmla="*/ 50296 w 109498"/>
                <a:gd name="connsiteY7" fmla="*/ 86153 h 9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98" h="98400">
                  <a:moveTo>
                    <a:pt x="50296" y="86153"/>
                  </a:moveTo>
                  <a:cubicBezTo>
                    <a:pt x="59808" y="71885"/>
                    <a:pt x="70905" y="60787"/>
                    <a:pt x="86759" y="56031"/>
                  </a:cubicBezTo>
                  <a:cubicBezTo>
                    <a:pt x="101027" y="52861"/>
                    <a:pt x="112124" y="38593"/>
                    <a:pt x="108954" y="22739"/>
                  </a:cubicBezTo>
                  <a:cubicBezTo>
                    <a:pt x="105783" y="8471"/>
                    <a:pt x="89930" y="-2626"/>
                    <a:pt x="75662" y="545"/>
                  </a:cubicBezTo>
                  <a:cubicBezTo>
                    <a:pt x="45540" y="8471"/>
                    <a:pt x="20175" y="27495"/>
                    <a:pt x="4322" y="54446"/>
                  </a:cubicBezTo>
                  <a:cubicBezTo>
                    <a:pt x="-3605" y="67129"/>
                    <a:pt x="-435" y="84568"/>
                    <a:pt x="12248" y="94079"/>
                  </a:cubicBezTo>
                  <a:cubicBezTo>
                    <a:pt x="23345" y="102006"/>
                    <a:pt x="42370" y="98835"/>
                    <a:pt x="50296" y="86153"/>
                  </a:cubicBezTo>
                  <a:lnTo>
                    <a:pt x="50296" y="86153"/>
                  </a:lnTo>
                  <a:close/>
                </a:path>
              </a:pathLst>
            </a:custGeom>
            <a:solidFill>
              <a:srgbClr val="FCFFFF">
                <a:alpha val="70000"/>
              </a:srgbClr>
            </a:solidFill>
            <a:ln w="130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7051AB2-A913-83AF-DD9A-C1A3204415A4}"/>
              </a:ext>
            </a:extLst>
          </p:cNvPr>
          <p:cNvSpPr txBox="1"/>
          <p:nvPr/>
        </p:nvSpPr>
        <p:spPr>
          <a:xfrm>
            <a:off x="2992746" y="1412776"/>
            <a:ext cx="82367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i="0" u="none" strike="noStrike" dirty="0">
                <a:solidFill>
                  <a:srgbClr val="003399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</a:rPr>
              <a:t>สรุปผลการดำเนินงาน</a:t>
            </a:r>
            <a:endParaRPr lang="th-TH" sz="4000" dirty="0">
              <a:solidFill>
                <a:srgbClr val="003399"/>
              </a:solidFill>
              <a:effectLst/>
              <a:latin typeface="JasmineUPC" panose="02020603050405020304" pitchFamily="18" charset="-34"/>
              <a:cs typeface="JasmineUPC" panose="02020603050405020304" pitchFamily="18" charset="-34"/>
            </a:endParaRPr>
          </a:p>
          <a:p>
            <a:pPr algn="ctr"/>
            <a:r>
              <a:rPr lang="th-TH" sz="4400" b="1" i="0" u="none" strike="noStrike" dirty="0">
                <a:solidFill>
                  <a:srgbClr val="003399"/>
                </a:solidFill>
                <a:effectLst/>
                <a:latin typeface="JasmineUPC" panose="02020603050405020304" pitchFamily="18" charset="-34"/>
                <a:cs typeface="JasmineUPC" panose="02020603050405020304" pitchFamily="18" charset="-34"/>
              </a:rPr>
              <a:t>ชมรมแม่บ้านมหาดไทยจังหวัดพังงา</a:t>
            </a:r>
            <a:endParaRPr lang="th-TH" sz="4400" dirty="0">
              <a:solidFill>
                <a:srgbClr val="003399"/>
              </a:solidFill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213" name="Picture 5" descr="C:\Users\phangnga\Desktop\มมท..png">
            <a:extLst>
              <a:ext uri="{FF2B5EF4-FFF2-40B4-BE49-F238E27FC236}">
                <a16:creationId xmlns:a16="http://schemas.microsoft.com/office/drawing/2014/main" id="{65384627-DED9-8963-D4AB-18A7E289C4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1" r="17238" b="22079"/>
          <a:stretch/>
        </p:blipFill>
        <p:spPr bwMode="auto">
          <a:xfrm>
            <a:off x="10017317" y="215319"/>
            <a:ext cx="2415387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219">
            <a:extLst>
              <a:ext uri="{FF2B5EF4-FFF2-40B4-BE49-F238E27FC236}">
                <a16:creationId xmlns:a16="http://schemas.microsoft.com/office/drawing/2014/main" id="{1CA20D05-7155-FDB4-6134-122A56B9D1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08" y="104601"/>
            <a:ext cx="4846745" cy="6473546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2BA260E8-181F-4615-8079-6A8DE0F8FB4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39" y="368800"/>
            <a:ext cx="1242973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99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สี่เหลี่ยมผืนผ้า 11">
            <a:extLst>
              <a:ext uri="{FF2B5EF4-FFF2-40B4-BE49-F238E27FC236}">
                <a16:creationId xmlns:a16="http://schemas.microsoft.com/office/drawing/2014/main" id="{8B3522A3-3A67-460F-962B-C3DC6282CC06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E29D1C-ADA9-4F48-B894-E001EB30CC36}"/>
              </a:ext>
            </a:extLst>
          </p:cNvPr>
          <p:cNvSpPr/>
          <p:nvPr/>
        </p:nvSpPr>
        <p:spPr>
          <a:xfrm>
            <a:off x="3458593" y="2291182"/>
            <a:ext cx="5290456" cy="1587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400" b="1" dirty="0">
              <a:solidFill>
                <a:srgbClr val="2F287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C266A-6AEB-4222-B00B-4E24BE806DBF}"/>
              </a:ext>
            </a:extLst>
          </p:cNvPr>
          <p:cNvSpPr/>
          <p:nvPr/>
        </p:nvSpPr>
        <p:spPr>
          <a:xfrm>
            <a:off x="3373907" y="2943425"/>
            <a:ext cx="5290456" cy="1587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b="1" dirty="0">
              <a:solidFill>
                <a:srgbClr val="2F2871"/>
              </a:solidFill>
            </a:endParaRPr>
          </a:p>
        </p:txBody>
      </p:sp>
      <p:pic>
        <p:nvPicPr>
          <p:cNvPr id="278" name="Graphic 277">
            <a:extLst>
              <a:ext uri="{FF2B5EF4-FFF2-40B4-BE49-F238E27FC236}">
                <a16:creationId xmlns:a16="http://schemas.microsoft.com/office/drawing/2014/main" id="{E5F96646-E208-4677-AA8B-3A9C08A7FC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8375" y="3362325"/>
            <a:ext cx="95250" cy="133350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F72FE5AD-E826-4E97-8B9B-5F31CB88DB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" r="4900"/>
          <a:stretch/>
        </p:blipFill>
        <p:spPr>
          <a:xfrm>
            <a:off x="47328" y="75160"/>
            <a:ext cx="4104456" cy="3426685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B51D843B-84F7-4E93-B0FF-4354AC3900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7" r="1906"/>
          <a:stretch/>
        </p:blipFill>
        <p:spPr>
          <a:xfrm>
            <a:off x="3962400" y="685800"/>
            <a:ext cx="4060313" cy="3340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6D6EF8-E5E8-405B-B580-856025EC6F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485" y="1524000"/>
            <a:ext cx="4260515" cy="3197467"/>
          </a:xfrm>
          <a:prstGeom prst="rect">
            <a:avLst/>
          </a:prstGeom>
        </p:spPr>
      </p:pic>
      <p:sp>
        <p:nvSpPr>
          <p:cNvPr id="217" name="Rectangle 216">
            <a:extLst>
              <a:ext uri="{FF2B5EF4-FFF2-40B4-BE49-F238E27FC236}">
                <a16:creationId xmlns:a16="http://schemas.microsoft.com/office/drawing/2014/main" id="{34DBBE07-62BA-4818-A9E4-EAD1FDBEADC3}"/>
              </a:ext>
            </a:extLst>
          </p:cNvPr>
          <p:cNvSpPr/>
          <p:nvPr/>
        </p:nvSpPr>
        <p:spPr>
          <a:xfrm>
            <a:off x="-24681" y="4800600"/>
            <a:ext cx="12204000" cy="2057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8F654C-1D48-4566-B345-510527A88A78}"/>
              </a:ext>
            </a:extLst>
          </p:cNvPr>
          <p:cNvSpPr txBox="1"/>
          <p:nvPr/>
        </p:nvSpPr>
        <p:spPr>
          <a:xfrm>
            <a:off x="0" y="4800600"/>
            <a:ext cx="121584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dirty="0">
                <a:latin typeface="AngsanaUPC" pitchFamily="18" charset="-34"/>
                <a:cs typeface="AngsanaUPC" pitchFamily="18" charset="-34"/>
              </a:rPr>
              <a:t>          </a:t>
            </a:r>
            <a:r>
              <a:rPr lang="th-TH" sz="2600" dirty="0">
                <a:latin typeface="AngsanaUPC" pitchFamily="18" charset="-34"/>
                <a:cs typeface="AngsanaUPC" pitchFamily="18" charset="-34"/>
              </a:rPr>
              <a:t>วันพฤหัสบดีที่ 19 มกราคม 2566 ร่วมประชุมสมาคมแม่บ้านมหาดไทยสัญจร ครั้งที่ 4 พื้นที่ภาคใต้ ประจำปีงบประมาณ </a:t>
            </a:r>
            <a:br>
              <a:rPr lang="th-TH" sz="2600" dirty="0">
                <a:latin typeface="AngsanaUPC" pitchFamily="18" charset="-34"/>
                <a:cs typeface="AngsanaUPC" pitchFamily="18" charset="-34"/>
              </a:rPr>
            </a:br>
            <a:r>
              <a:rPr lang="th-TH" sz="2600" dirty="0">
                <a:latin typeface="AngsanaUPC" pitchFamily="18" charset="-34"/>
                <a:cs typeface="AngsanaUPC" pitchFamily="18" charset="-34"/>
              </a:rPr>
              <a:t>พ.ศ. 2566 เพื่อมอบนโยบาย พร้อมทั้งเสวนาแลกเปลี่ยนความคิดเห็นระหว่างแม่บ้านมหาดไทยและผู้นำสตรีในระดับจังหวัด </a:t>
            </a:r>
            <a:br>
              <a:rPr lang="th-TH" sz="2600" dirty="0">
                <a:latin typeface="AngsanaUPC" pitchFamily="18" charset="-34"/>
                <a:cs typeface="AngsanaUPC" pitchFamily="18" charset="-34"/>
              </a:rPr>
            </a:br>
            <a:r>
              <a:rPr lang="th-TH" sz="2600" dirty="0">
                <a:latin typeface="AngsanaUPC" pitchFamily="18" charset="-34"/>
                <a:cs typeface="AngsanaUPC" pitchFamily="18" charset="-34"/>
              </a:rPr>
              <a:t>ณ ศูนย์พัฒนาเด็กเล็ก อบต.ท่าซัก และโรงแรมแกรนด์ฟอร์จูน ต.ท่าซัก อ.เมืองนครศรีธรรมราช จ. นครศรีธรรมราช  โดยมี</a:t>
            </a:r>
            <a:br>
              <a:rPr lang="th-TH" sz="2600" dirty="0">
                <a:latin typeface="AngsanaUPC" pitchFamily="18" charset="-34"/>
                <a:cs typeface="AngsanaUPC" pitchFamily="18" charset="-34"/>
              </a:rPr>
            </a:br>
            <a:r>
              <a:rPr lang="th-TH" sz="2600" dirty="0">
                <a:latin typeface="AngsanaUPC" pitchFamily="18" charset="-34"/>
                <a:cs typeface="AngsanaUPC" pitchFamily="18" charset="-34"/>
              </a:rPr>
              <a:t>นายสุทธิพงษ์ จุลเจริญ ปลัดกระทรวงมหาดไทยเป็นประธานในพิธี พร้อมด้วย ดร.วันดี กุญชรยาคง จุลเจริญ นายกสมาคมแม่บ้านมหาดไทย</a:t>
            </a:r>
          </a:p>
        </p:txBody>
      </p:sp>
    </p:spTree>
    <p:extLst>
      <p:ext uri="{BB962C8B-B14F-4D97-AF65-F5344CB8AC3E}">
        <p14:creationId xmlns:p14="http://schemas.microsoft.com/office/powerpoint/2010/main" val="176769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สี่เหลี่ยมผืนผ้า 11">
            <a:extLst>
              <a:ext uri="{FF2B5EF4-FFF2-40B4-BE49-F238E27FC236}">
                <a16:creationId xmlns:a16="http://schemas.microsoft.com/office/drawing/2014/main" id="{FED00BC0-48C5-4E1D-AD62-A95BB6E4D5E6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E29D1C-ADA9-4F48-B894-E001EB30CC36}"/>
              </a:ext>
            </a:extLst>
          </p:cNvPr>
          <p:cNvSpPr/>
          <p:nvPr/>
        </p:nvSpPr>
        <p:spPr>
          <a:xfrm>
            <a:off x="3458593" y="2291182"/>
            <a:ext cx="5290456" cy="1587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5400" b="1" dirty="0">
              <a:solidFill>
                <a:srgbClr val="2F287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C266A-6AEB-4222-B00B-4E24BE806DBF}"/>
              </a:ext>
            </a:extLst>
          </p:cNvPr>
          <p:cNvSpPr/>
          <p:nvPr/>
        </p:nvSpPr>
        <p:spPr>
          <a:xfrm>
            <a:off x="3373907" y="2943425"/>
            <a:ext cx="5290456" cy="1587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4000" b="1" dirty="0">
              <a:solidFill>
                <a:srgbClr val="2F2871"/>
              </a:solidFill>
            </a:endParaRPr>
          </a:p>
        </p:txBody>
      </p:sp>
      <p:pic>
        <p:nvPicPr>
          <p:cNvPr id="278" name="Graphic 277">
            <a:extLst>
              <a:ext uri="{FF2B5EF4-FFF2-40B4-BE49-F238E27FC236}">
                <a16:creationId xmlns:a16="http://schemas.microsoft.com/office/drawing/2014/main" id="{E5F96646-E208-4677-AA8B-3A9C08A7FC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8375" y="3362325"/>
            <a:ext cx="95250" cy="133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6951E1-4A43-4671-9459-3B97470BB6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5"/>
          <a:stretch/>
        </p:blipFill>
        <p:spPr>
          <a:xfrm>
            <a:off x="65837" y="85291"/>
            <a:ext cx="4103529" cy="23142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12D8E9-94BA-48B0-8E33-E292DBA9D4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33"/>
          <a:stretch/>
        </p:blipFill>
        <p:spPr>
          <a:xfrm>
            <a:off x="7996209" y="85291"/>
            <a:ext cx="4103529" cy="24440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F9DE80-2323-482E-9281-0020E4F58D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6"/>
          <a:stretch/>
        </p:blipFill>
        <p:spPr>
          <a:xfrm>
            <a:off x="3503712" y="1334629"/>
            <a:ext cx="5101321" cy="37505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CB35CA-7EEC-4E41-970B-C6A07451714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07"/>
          <a:stretch/>
        </p:blipFill>
        <p:spPr>
          <a:xfrm>
            <a:off x="7429669" y="4198319"/>
            <a:ext cx="4662371" cy="25651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C1EBE4-2249-4E00-BCE4-9BED6D4E389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4"/>
          <a:stretch/>
        </p:blipFill>
        <p:spPr>
          <a:xfrm>
            <a:off x="67274" y="4237752"/>
            <a:ext cx="4574370" cy="256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46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11">
            <a:extLst>
              <a:ext uri="{FF2B5EF4-FFF2-40B4-BE49-F238E27FC236}">
                <a16:creationId xmlns:a16="http://schemas.microsoft.com/office/drawing/2014/main" id="{1912DAD4-1B65-4746-8FEC-C71C647E5379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11EAD0-D216-4088-8A14-486EE76D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39" y="44624"/>
            <a:ext cx="11881320" cy="1296144"/>
          </a:xfrm>
        </p:spPr>
        <p:txBody>
          <a:bodyPr>
            <a:normAutofit/>
          </a:bodyPr>
          <a:lstStyle/>
          <a:p>
            <a:r>
              <a:rPr lang="th-TH" sz="66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ยอดการสั่งซื้อเสื้อแม่บ้านมหาดไทยจังหวัดพังงา</a:t>
            </a:r>
          </a:p>
        </p:txBody>
      </p:sp>
      <p:pic>
        <p:nvPicPr>
          <p:cNvPr id="4" name="Picture 2" descr="D:\pic\PHA_Two.jpg">
            <a:extLst>
              <a:ext uri="{FF2B5EF4-FFF2-40B4-BE49-F238E27FC236}">
                <a16:creationId xmlns:a16="http://schemas.microsoft.com/office/drawing/2014/main" id="{16967BB1-C8C4-4C73-8833-DC2655372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103784"/>
            <a:ext cx="8856984" cy="570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814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สี่เหลี่ยมผืนผ้า 11">
            <a:extLst>
              <a:ext uri="{FF2B5EF4-FFF2-40B4-BE49-F238E27FC236}">
                <a16:creationId xmlns:a16="http://schemas.microsoft.com/office/drawing/2014/main" id="{10A888AD-3B13-4424-9A43-A9442E335995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80724A-0F4E-4806-A8E6-8AC88D4D11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10" b="4050"/>
          <a:stretch/>
        </p:blipFill>
        <p:spPr>
          <a:xfrm>
            <a:off x="86833" y="2251047"/>
            <a:ext cx="5924269" cy="4606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12E814-1DCB-46CA-ADB0-D549936836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5325"/>
            <a:ext cx="4600871" cy="3449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manage\Downloads\3977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4237" y="2286000"/>
            <a:ext cx="6150930" cy="4606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B0F090-F3D5-4DD8-B115-B3E9F06513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4" t="6656" r="7512" b="10977"/>
          <a:stretch/>
        </p:blipFill>
        <p:spPr>
          <a:xfrm>
            <a:off x="7304566" y="78294"/>
            <a:ext cx="4800600" cy="3464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73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สี่เหลี่ยมผืนผ้า 11">
            <a:extLst>
              <a:ext uri="{FF2B5EF4-FFF2-40B4-BE49-F238E27FC236}">
                <a16:creationId xmlns:a16="http://schemas.microsoft.com/office/drawing/2014/main" id="{10A888AD-3B13-4424-9A43-A9442E335995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4918A-D41F-40E2-996C-1A8623BAA6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2"/>
          <a:stretch/>
        </p:blipFill>
        <p:spPr>
          <a:xfrm>
            <a:off x="6174458" y="76200"/>
            <a:ext cx="5941342" cy="678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F3245B-82FE-428E-AA82-D21BD549E9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72"/>
          <a:stretch/>
        </p:blipFill>
        <p:spPr>
          <a:xfrm>
            <a:off x="76200" y="76200"/>
            <a:ext cx="5941340" cy="678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203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11">
            <a:extLst>
              <a:ext uri="{FF2B5EF4-FFF2-40B4-BE49-F238E27FC236}">
                <a16:creationId xmlns:a16="http://schemas.microsoft.com/office/drawing/2014/main" id="{10A888AD-3B13-4424-9A43-A9442E335995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pic>
        <p:nvPicPr>
          <p:cNvPr id="2050" name="Picture 2" descr="C:\Users\manage\Downloads\S__41615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3338" y="18000"/>
            <a:ext cx="4832462" cy="684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35BB52-03AA-48DB-81D5-D244648D8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65600"/>
            <a:ext cx="2430548" cy="32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9DF135-08B9-4621-A3C6-892CDAFE76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789200"/>
            <a:ext cx="2430549" cy="32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C8D1B587-05A0-41E6-AC65-C89343A29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0" t="5049"/>
          <a:stretch/>
        </p:blipFill>
        <p:spPr>
          <a:xfrm>
            <a:off x="76200" y="76200"/>
            <a:ext cx="2611284" cy="360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สี่เหลี่ยมผืนผ้า 11">
            <a:extLst>
              <a:ext uri="{FF2B5EF4-FFF2-40B4-BE49-F238E27FC236}">
                <a16:creationId xmlns:a16="http://schemas.microsoft.com/office/drawing/2014/main" id="{10A888AD-3B13-4424-9A43-A9442E335995}"/>
              </a:ext>
            </a:extLst>
          </p:cNvPr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3348AB-9DE9-4560-A333-D374087D9F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1"/>
          <a:stretch/>
        </p:blipFill>
        <p:spPr>
          <a:xfrm>
            <a:off x="119336" y="130115"/>
            <a:ext cx="3217502" cy="360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14D91B-1BF0-471D-8E62-B625ECF017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7"/>
          <a:stretch/>
        </p:blipFill>
        <p:spPr>
          <a:xfrm>
            <a:off x="8344248" y="4267200"/>
            <a:ext cx="3771552" cy="25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30ECAA-131E-4DFB-952C-FF9D6D93DB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3" r="2960"/>
          <a:stretch/>
        </p:blipFill>
        <p:spPr>
          <a:xfrm>
            <a:off x="76199" y="4267200"/>
            <a:ext cx="3684498" cy="252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642A52-638B-46D7-B1D4-F460B99C3F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6"/>
          <a:stretch/>
        </p:blipFill>
        <p:spPr>
          <a:xfrm>
            <a:off x="8832304" y="116632"/>
            <a:ext cx="3190192" cy="36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964679-408A-460B-9C94-78A6E003EA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/>
          <a:stretch/>
        </p:blipFill>
        <p:spPr>
          <a:xfrm>
            <a:off x="3863752" y="116632"/>
            <a:ext cx="4391876" cy="316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A46FBE-C91F-448E-9B64-8E2A810C30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980383"/>
            <a:ext cx="2115113" cy="2820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4C331B-1D34-45E8-83B0-AE442167F78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3" r="5879" b="4244"/>
          <a:stretch/>
        </p:blipFill>
        <p:spPr>
          <a:xfrm>
            <a:off x="6049613" y="3980383"/>
            <a:ext cx="2179987" cy="280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97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สี่เหลี่ยมผืนผ้า 11"/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42BDAC-A08B-4503-9A0E-B8D50CBAA8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74" y="117000"/>
            <a:ext cx="4969214" cy="331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4C0AD0-CD60-4CD3-A053-BBACD8A059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71" y="3501376"/>
            <a:ext cx="4969217" cy="3312000"/>
          </a:xfrm>
          <a:prstGeom prst="rect">
            <a:avLst/>
          </a:prstGeom>
        </p:spPr>
      </p:pic>
      <p:pic>
        <p:nvPicPr>
          <p:cNvPr id="9" name="Picture 3" descr="F:\pic\เสื้อมมท\ไซส์.png">
            <a:extLst>
              <a:ext uri="{FF2B5EF4-FFF2-40B4-BE49-F238E27FC236}">
                <a16:creationId xmlns:a16="http://schemas.microsoft.com/office/drawing/2014/main" id="{23F298D5-12D9-4837-9A79-E11F4D3B0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43655" y="1268760"/>
            <a:ext cx="6829009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097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 rot="5400000">
            <a:off x="2653308" y="-2653308"/>
            <a:ext cx="6885383" cy="1219200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chemeClr val="bg2"/>
              </a:solidFill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-24680" y="2636912"/>
            <a:ext cx="12192000" cy="1503040"/>
          </a:xfrm>
        </p:spPr>
        <p:txBody>
          <a:bodyPr>
            <a:noAutofit/>
          </a:bodyPr>
          <a:lstStyle/>
          <a:p>
            <a:r>
              <a:rPr lang="en-US" sz="13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</a:t>
            </a:r>
            <a:endParaRPr lang="th-TH" sz="13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B9078-629D-41A7-9598-E2D6E85EE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122"/>
            <a:ext cx="2639616" cy="29427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</TotalTime>
  <Words>1009</Words>
  <Application>Microsoft Office PowerPoint</Application>
  <PresentationFormat>Widescreen</PresentationFormat>
  <Paragraphs>40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Angsana New</vt:lpstr>
      <vt:lpstr>AngsanaUPC</vt:lpstr>
      <vt:lpstr>Arabic Typesetting</vt:lpstr>
      <vt:lpstr>Arial</vt:lpstr>
      <vt:lpstr>Arial Unicode MS</vt:lpstr>
      <vt:lpstr>Calibri</vt:lpstr>
      <vt:lpstr>Cordia New</vt:lpstr>
      <vt:lpstr>FreesiaUPC</vt:lpstr>
      <vt:lpstr>JasmineUPC</vt:lpstr>
      <vt:lpstr>Wingdings</vt:lpstr>
      <vt:lpstr>ชุดรูปแบบของ Office</vt:lpstr>
      <vt:lpstr>ประชุมคณะกรมการจังหวัดพังงา ครั้งที่ 1/2566</vt:lpstr>
      <vt:lpstr>PowerPoint Presentation</vt:lpstr>
      <vt:lpstr>PowerPoint Presentation</vt:lpstr>
      <vt:lpstr>PowerPoint Presentation</vt:lpstr>
      <vt:lpstr>PowerPoint Presentation</vt:lpstr>
      <vt:lpstr>วันจันทร์ที่ 9 มกราคม 2566 เวลา 9.00 น. - 12.00 น. ณ โรงเรียนราชประชานุเคราะห์ 35 ตำบลบางม่วง อำเภอตะกั่วป่า จังหวัดพังงา</vt:lpstr>
      <vt:lpstr>PowerPoint Presentation</vt:lpstr>
      <vt:lpstr>PowerPoint Presentation</vt:lpstr>
      <vt:lpstr>การบรรเทาทุกข์/การสังคมสงเคราะห์ การส่งเสริมสุขภาพอนามัย และการพัฒนาคุณภาพชีวิต</vt:lpstr>
      <vt:lpstr>PowerPoint Presentation</vt:lpstr>
      <vt:lpstr>PowerPoint Presentation</vt:lpstr>
      <vt:lpstr>PowerPoint Presentation</vt:lpstr>
      <vt:lpstr>วันพุธที่ 11 มกราคม 2566 เวลา14:00น. ร่วมมอบบ้านในโครงการ "บ้านกาชาด เพื่อผู้ยากไร้" ประจำปี 2565 เพื่อดำเนินการซ่อมแซมที่อยู่อาศัยให้แก่ประชาชนที่ยากไร้และไม่มีรายได้เพียงพอที่จะปรับปรุงหรือซ่อมแซมที่อยู่อาศัยให้อยู่ในสภาพที่มั่นคงแข็งแรง ปลอดภัยเอื้อต่อการพัฒนาคุณภาพชีวิตที่ดี อำเภอละ 2 หลังๆ ละ 70,000 บาท รวมเป็นเงิน 140,000 บาท ในพื้นที่อำเภอเมืองพังงา ให้แก่ บ้านนางปราณี หลีอุ้น บ้านเลขที่ 3/2 หมู่ที่ 2 ตำบลถ้ำน้ำผุด และบ้านนายโกรพ ชูดวง บ้านเลขที่ 45 หมู่ที่ 5 ตำบลป่ากอ อำเภอเมืองพังงา ทั้งนี้ เหล่ากาชาดจังหวัดพังงา ได้มอบถุงยังชีพและของใช้ในครัวเรือน เพื่อบรรเทาความเดือดร้อน และบำเพ็ญกุศลถวายแด่สมเด็จพระเจ้าลูกเธอเจ้าฟ้าพัชรกิติยาภา นเรนทิราเทพยวดี กรมหลวงราชสาริณีสิริพัชร มหาวัชรราชธิดา และเพื่อเป็นการสร้างขวัญ กำลังใจให้กับผู้ยากไร้ได้มีที่อยู่อาศัยที่ปลอดภัย มั่นคง แข็งแรงและมีความมั่นคงทางด้านสังคมและด้านจิตใจสามารถดำรงชีวิตได้อย่างเหมาะสม</vt:lpstr>
      <vt:lpstr>PowerPoint Presentation</vt:lpstr>
      <vt:lpstr>PowerPoint Presentation</vt:lpstr>
      <vt:lpstr>PowerPoint Presentation</vt:lpstr>
      <vt:lpstr>ยอดการสั่งซื้อเสื้อแม่บ้านมหาดไทยจังหวัดพังงา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User</dc:creator>
  <cp:lastModifiedBy>User</cp:lastModifiedBy>
  <cp:revision>291</cp:revision>
  <dcterms:created xsi:type="dcterms:W3CDTF">2022-11-14T05:52:32Z</dcterms:created>
  <dcterms:modified xsi:type="dcterms:W3CDTF">2023-01-25T08:20:06Z</dcterms:modified>
</cp:coreProperties>
</file>