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2" r:id="rId9"/>
  </p:sldIdLst>
  <p:sldSz cx="12192000" cy="6858000"/>
  <p:notesSz cx="6797675" cy="992663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174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55B510-7A52-46C5-B597-706802EDB486}" type="datetimeFigureOut">
              <a:rPr lang="th-TH" smtClean="0"/>
              <a:t>23/12/65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D1103-D35D-4629-86E3-2DFFF446204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81184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6702-B2E6-48CB-8693-37684D4580D8}" type="datetimeFigureOut">
              <a:rPr lang="th-TH" smtClean="0"/>
              <a:t>23/12/65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4BBA-C4EF-428A-A7E1-FB8268FEA2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81898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6702-B2E6-48CB-8693-37684D4580D8}" type="datetimeFigureOut">
              <a:rPr lang="th-TH" smtClean="0"/>
              <a:t>23/12/65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4BBA-C4EF-428A-A7E1-FB8268FEA2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34517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6702-B2E6-48CB-8693-37684D4580D8}" type="datetimeFigureOut">
              <a:rPr lang="th-TH" smtClean="0"/>
              <a:t>23/12/65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4BBA-C4EF-428A-A7E1-FB8268FEA2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8692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6702-B2E6-48CB-8693-37684D4580D8}" type="datetimeFigureOut">
              <a:rPr lang="th-TH" smtClean="0"/>
              <a:t>23/12/65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4BBA-C4EF-428A-A7E1-FB8268FEA2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0241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6702-B2E6-48CB-8693-37684D4580D8}" type="datetimeFigureOut">
              <a:rPr lang="th-TH" smtClean="0"/>
              <a:t>23/12/65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4BBA-C4EF-428A-A7E1-FB8268FEA2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2000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6702-B2E6-48CB-8693-37684D4580D8}" type="datetimeFigureOut">
              <a:rPr lang="th-TH" smtClean="0"/>
              <a:t>23/12/65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4BBA-C4EF-428A-A7E1-FB8268FEA2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72582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6702-B2E6-48CB-8693-37684D4580D8}" type="datetimeFigureOut">
              <a:rPr lang="th-TH" smtClean="0"/>
              <a:t>23/12/65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4BBA-C4EF-428A-A7E1-FB8268FEA2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48969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6702-B2E6-48CB-8693-37684D4580D8}" type="datetimeFigureOut">
              <a:rPr lang="th-TH" smtClean="0"/>
              <a:t>23/12/65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4BBA-C4EF-428A-A7E1-FB8268FEA2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07589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6702-B2E6-48CB-8693-37684D4580D8}" type="datetimeFigureOut">
              <a:rPr lang="th-TH" smtClean="0"/>
              <a:t>23/12/65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4BBA-C4EF-428A-A7E1-FB8268FEA2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25244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6702-B2E6-48CB-8693-37684D4580D8}" type="datetimeFigureOut">
              <a:rPr lang="th-TH" smtClean="0"/>
              <a:t>23/12/65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4BBA-C4EF-428A-A7E1-FB8268FEA2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574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F6702-B2E6-48CB-8693-37684D4580D8}" type="datetimeFigureOut">
              <a:rPr lang="th-TH" smtClean="0"/>
              <a:t>23/12/65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4BBA-C4EF-428A-A7E1-FB8268FEA2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4589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F6702-B2E6-48CB-8693-37684D4580D8}" type="datetimeFigureOut">
              <a:rPr lang="th-TH" smtClean="0"/>
              <a:t>23/12/65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14BBA-C4EF-428A-A7E1-FB8268FEA2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38730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105469" y="0"/>
            <a:ext cx="1001745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ผลการดำเนินการจัดทำถังขยะเปียกลดโลกร้อน (ณ วันที่ 22 ธ.ค. 65 เวลา 16.43 น.)</a:t>
            </a:r>
            <a:endParaRPr 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272955" y="906539"/>
            <a:ext cx="2593074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1.อำเภอตะกั่วทุ่ง</a:t>
            </a:r>
            <a:endParaRPr 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55" y="1574378"/>
            <a:ext cx="11423176" cy="504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847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241946" y="0"/>
            <a:ext cx="1001745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ผลการดำเนินการจัดทำถังขยะเปียกลดโลกร้อน (ณ วันที่ 19 พ.ย. 65 เวลา 09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:05 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น.)</a:t>
            </a:r>
            <a:endParaRPr 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22830" y="928048"/>
            <a:ext cx="2593074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2.อำเภอทับปุด</a:t>
            </a:r>
            <a:endParaRPr 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47"/>
          <a:stretch/>
        </p:blipFill>
        <p:spPr>
          <a:xfrm>
            <a:off x="122830" y="1574379"/>
            <a:ext cx="11928143" cy="1878505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9" y="3452884"/>
            <a:ext cx="11928143" cy="311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0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214651" y="20107"/>
            <a:ext cx="1001745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ผลการดำเนินการจัดทำถังขยะเปียกลดโลกร้อน (ณ วันที่ 19 พ.ย. 65 เวลา 09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:05 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น.)</a:t>
            </a:r>
            <a:endParaRPr 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22830" y="928048"/>
            <a:ext cx="2593074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.อำเภอคุระบุรี</a:t>
            </a:r>
            <a:endParaRPr 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47"/>
          <a:stretch/>
        </p:blipFill>
        <p:spPr>
          <a:xfrm>
            <a:off x="122830" y="1574379"/>
            <a:ext cx="11941791" cy="1878505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"/>
          <a:stretch/>
        </p:blipFill>
        <p:spPr>
          <a:xfrm>
            <a:off x="122829" y="3452884"/>
            <a:ext cx="11941791" cy="292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324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214651" y="20107"/>
            <a:ext cx="1001745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ผลการดำเนินการจัดทำถังขยะเปียกลดโลกร้อน (ณ วันที่ 19 พ.ย. 65 เวลา 09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:05 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น.)</a:t>
            </a:r>
            <a:endParaRPr 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22830" y="928048"/>
            <a:ext cx="2593074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.อำเภอเมืองพังงา</a:t>
            </a:r>
            <a:endParaRPr 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47"/>
          <a:stretch/>
        </p:blipFill>
        <p:spPr>
          <a:xfrm>
            <a:off x="122830" y="1574379"/>
            <a:ext cx="11941791" cy="1878505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"/>
          <a:stretch/>
        </p:blipFill>
        <p:spPr>
          <a:xfrm>
            <a:off x="122830" y="3452882"/>
            <a:ext cx="11941791" cy="31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220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214651" y="20107"/>
            <a:ext cx="1001745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ผลการดำเนินการจัดทำถังขยะเปียกลดโลกร้อน (ณ วันที่ 19 พ.ย. 65 เวลา 09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:05 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น.)</a:t>
            </a:r>
            <a:endParaRPr 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22830" y="928048"/>
            <a:ext cx="2593074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5.อำเภอกะปง</a:t>
            </a:r>
            <a:endParaRPr 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47"/>
          <a:stretch/>
        </p:blipFill>
        <p:spPr>
          <a:xfrm>
            <a:off x="122830" y="1574379"/>
            <a:ext cx="11941791" cy="1878505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9" y="3452883"/>
            <a:ext cx="11941791" cy="2784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54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214651" y="20107"/>
            <a:ext cx="1001745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ผลการดำเนินการจัดทำถังขยะเปียกลดโลกร้อน (ณ วันที่ 19 พ.ย. 65 เวลา 09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:05 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น.)</a:t>
            </a:r>
            <a:endParaRPr 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22830" y="928048"/>
            <a:ext cx="2593074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6.อำเภอท้ายเหมือง</a:t>
            </a:r>
            <a:endParaRPr 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47"/>
          <a:stretch/>
        </p:blipFill>
        <p:spPr>
          <a:xfrm>
            <a:off x="122830" y="1574379"/>
            <a:ext cx="11941791" cy="1878505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"/>
          <a:stretch/>
        </p:blipFill>
        <p:spPr>
          <a:xfrm>
            <a:off x="122829" y="3439234"/>
            <a:ext cx="11941791" cy="315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705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214651" y="20107"/>
            <a:ext cx="1001745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ผลการดำเนินการจัดทำถังขยะเปียกลดโลกร้อน (ณ วันที่ 19 พ.ย. 65 เวลา 09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:05 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น.)</a:t>
            </a:r>
            <a:endParaRPr 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22830" y="928048"/>
            <a:ext cx="2593074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7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.อำเภอเกาะยาว</a:t>
            </a:r>
            <a:endParaRPr 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47"/>
          <a:stretch/>
        </p:blipFill>
        <p:spPr>
          <a:xfrm>
            <a:off x="122830" y="1574379"/>
            <a:ext cx="11941791" cy="1878505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6" b="2076"/>
          <a:stretch/>
        </p:blipFill>
        <p:spPr>
          <a:xfrm>
            <a:off x="122830" y="3398294"/>
            <a:ext cx="11941791" cy="270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43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214651" y="20107"/>
            <a:ext cx="10017456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ผลการดำเนินการจัดทำถังขยะเปียกลดโลกร้อน (ณ วันที่ 19 พ.ย. 65 เวลา 09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:05 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น.)</a:t>
            </a:r>
            <a:endParaRPr lang="th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122830" y="928048"/>
            <a:ext cx="2593074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8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.อำเภอตะกั่วป่า</a:t>
            </a:r>
            <a:endParaRPr lang="th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47"/>
          <a:stretch/>
        </p:blipFill>
        <p:spPr>
          <a:xfrm>
            <a:off x="122830" y="1574379"/>
            <a:ext cx="11941791" cy="1878505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7" r="343"/>
          <a:stretch/>
        </p:blipFill>
        <p:spPr>
          <a:xfrm>
            <a:off x="109181" y="3452884"/>
            <a:ext cx="11941792" cy="298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421813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326</TotalTime>
  <Words>200</Words>
  <Application>Microsoft Office PowerPoint</Application>
  <PresentationFormat>กำหนดเอง</PresentationFormat>
  <Paragraphs>16</Paragraphs>
  <Slides>8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8</vt:i4>
      </vt:variant>
    </vt:vector>
  </HeadingPairs>
  <TitlesOfParts>
    <vt:vector size="9" baseType="lpstr"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User01</dc:creator>
  <cp:lastModifiedBy>Lenovo</cp:lastModifiedBy>
  <cp:revision>41</cp:revision>
  <cp:lastPrinted>2022-12-22T10:24:11Z</cp:lastPrinted>
  <dcterms:created xsi:type="dcterms:W3CDTF">2022-12-19T02:32:03Z</dcterms:created>
  <dcterms:modified xsi:type="dcterms:W3CDTF">2022-12-23T02:05:36Z</dcterms:modified>
</cp:coreProperties>
</file>