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5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6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7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theme/theme9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1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85" r:id="rId2"/>
    <p:sldMasterId id="2147483799" r:id="rId3"/>
    <p:sldMasterId id="2147484139" r:id="rId4"/>
    <p:sldMasterId id="2147484146" r:id="rId5"/>
    <p:sldMasterId id="2147484156" r:id="rId6"/>
    <p:sldMasterId id="2147484163" r:id="rId7"/>
    <p:sldMasterId id="2147484173" r:id="rId8"/>
    <p:sldMasterId id="2147484203" r:id="rId9"/>
    <p:sldMasterId id="2147484205" r:id="rId10"/>
    <p:sldMasterId id="2147484219" r:id="rId11"/>
    <p:sldMasterId id="2147484225" r:id="rId12"/>
  </p:sldMasterIdLst>
  <p:notesMasterIdLst>
    <p:notesMasterId r:id="rId15"/>
  </p:notesMasterIdLst>
  <p:sldIdLst>
    <p:sldId id="7967" r:id="rId13"/>
    <p:sldId id="7966" r:id="rId14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C7D2C"/>
    <a:srgbClr val="CFD5EA"/>
    <a:srgbClr val="FFFFCC"/>
    <a:srgbClr val="FFFF99"/>
    <a:srgbClr val="FFCCCC"/>
    <a:srgbClr val="FFFFFF"/>
    <a:srgbClr val="FFCC66"/>
    <a:srgbClr val="FFCC99"/>
    <a:srgbClr val="DBE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10" autoAdjust="0"/>
    <p:restoredTop sz="90418" autoAdjust="0"/>
  </p:normalViewPr>
  <p:slideViewPr>
    <p:cSldViewPr snapToGrid="0" showGuides="1">
      <p:cViewPr varScale="1">
        <p:scale>
          <a:sx n="82" d="100"/>
          <a:sy n="82" d="100"/>
        </p:scale>
        <p:origin x="922" y="82"/>
      </p:cViewPr>
      <p:guideLst>
        <p:guide orient="horz" pos="10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7924C-E81C-4152-8349-19DDCFE6C775}" type="datetimeFigureOut">
              <a:rPr lang="th-TH" smtClean="0"/>
              <a:t>08/04/65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8FEC1-6817-4320-93FB-42A6DDE8C6A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21137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/>
        </p:nvSpPr>
        <p:spPr>
          <a:xfrm flipH="1">
            <a:off x="1834067" y="4123300"/>
            <a:ext cx="8524000" cy="8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/>
            <a:endParaRPr sz="8000">
              <a:solidFill>
                <a:srgbClr val="FFFF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" y="-533007"/>
            <a:ext cx="12192000" cy="5825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;p1">
            <a:extLst>
              <a:ext uri="{FF2B5EF4-FFF2-40B4-BE49-F238E27FC236}">
                <a16:creationId xmlns:a16="http://schemas.microsoft.com/office/drawing/2014/main" id="{726A9AF6-D114-4DB0-B83D-40693E6BF1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07CFDB-DA0A-45AC-B351-F6AEC644F3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725586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6DA6F9-811F-48AF-8F6A-CD5E79C85645}"/>
              </a:ext>
            </a:extLst>
          </p:cNvPr>
          <p:cNvGrpSpPr/>
          <p:nvPr userDrawn="1"/>
        </p:nvGrpSpPr>
        <p:grpSpPr>
          <a:xfrm rot="10800000">
            <a:off x="7101854" y="-668908"/>
            <a:ext cx="5091855" cy="8195500"/>
            <a:chOff x="14" y="-668908"/>
            <a:chExt cx="5091855" cy="8195500"/>
          </a:xfrm>
        </p:grpSpPr>
        <p:pic>
          <p:nvPicPr>
            <p:cNvPr id="20" name="Google Shape;20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569" y="-668908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14" y="2951659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8;p1">
            <a:extLst>
              <a:ext uri="{FF2B5EF4-FFF2-40B4-BE49-F238E27FC236}">
                <a16:creationId xmlns:a16="http://schemas.microsoft.com/office/drawing/2014/main" id="{2C02920F-598E-4A3F-83F8-9CDB32BB94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FB31EE-4CF5-403F-91D0-CABD5DF9FE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103929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926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99B220-C14C-405A-9126-468653641557}"/>
              </a:ext>
            </a:extLst>
          </p:cNvPr>
          <p:cNvSpPr/>
          <p:nvPr userDrawn="1"/>
        </p:nvSpPr>
        <p:spPr>
          <a:xfrm>
            <a:off x="302493" y="176982"/>
            <a:ext cx="11599343" cy="822960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F364C2-1062-448D-8B5F-C508A19987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98859"/>
            <a:ext cx="736734" cy="619641"/>
          </a:xfrm>
          <a:prstGeom prst="rect">
            <a:avLst/>
          </a:prstGeom>
          <a:effectLst>
            <a:softEdge rad="0"/>
          </a:effectLst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375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b="32491"/>
          <a:stretch/>
        </p:blipFill>
        <p:spPr>
          <a:xfrm>
            <a:off x="-805069" y="-757296"/>
            <a:ext cx="3067567" cy="18685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389CF75-1C27-46A2-88FD-342755BDAD00}"/>
              </a:ext>
            </a:extLst>
          </p:cNvPr>
          <p:cNvSpPr/>
          <p:nvPr userDrawn="1"/>
        </p:nvSpPr>
        <p:spPr>
          <a:xfrm>
            <a:off x="302493" y="176982"/>
            <a:ext cx="11599343" cy="741518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F6FDB22-7CFC-4264-A982-72A1480A93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59103"/>
            <a:ext cx="736734" cy="619641"/>
          </a:xfrm>
          <a:prstGeom prst="rect">
            <a:avLst/>
          </a:prstGeom>
          <a:effectLst>
            <a:softEdge rad="0"/>
          </a:effectLst>
        </p:spPr>
      </p:pic>
      <p:sp>
        <p:nvSpPr>
          <p:cNvPr id="14" name="Rectangle: Rounded Corners 145">
            <a:extLst>
              <a:ext uri="{FF2B5EF4-FFF2-40B4-BE49-F238E27FC236}">
                <a16:creationId xmlns:a16="http://schemas.microsoft.com/office/drawing/2014/main" id="{EF8FE253-D99D-49ED-8B59-C95C69088545}"/>
              </a:ext>
            </a:extLst>
          </p:cNvPr>
          <p:cNvSpPr/>
          <p:nvPr userDrawn="1"/>
        </p:nvSpPr>
        <p:spPr>
          <a:xfrm>
            <a:off x="302493" y="1040377"/>
            <a:ext cx="11653285" cy="5641147"/>
          </a:xfrm>
          <a:prstGeom prst="roundRect">
            <a:avLst>
              <a:gd name="adj" fmla="val 5866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4114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/>
        </p:nvSpPr>
        <p:spPr>
          <a:xfrm flipH="1">
            <a:off x="1834067" y="4123300"/>
            <a:ext cx="8524000" cy="8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/>
            <a:endParaRPr sz="8000">
              <a:solidFill>
                <a:srgbClr val="FFFF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" y="-533007"/>
            <a:ext cx="12192000" cy="5825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;p1">
            <a:extLst>
              <a:ext uri="{FF2B5EF4-FFF2-40B4-BE49-F238E27FC236}">
                <a16:creationId xmlns:a16="http://schemas.microsoft.com/office/drawing/2014/main" id="{726A9AF6-D114-4DB0-B83D-40693E6BF1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07CFDB-DA0A-45AC-B351-F6AEC644F3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663879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6DA6F9-811F-48AF-8F6A-CD5E79C85645}"/>
              </a:ext>
            </a:extLst>
          </p:cNvPr>
          <p:cNvGrpSpPr/>
          <p:nvPr userDrawn="1"/>
        </p:nvGrpSpPr>
        <p:grpSpPr>
          <a:xfrm rot="10800000">
            <a:off x="7101854" y="-668908"/>
            <a:ext cx="5091855" cy="8195500"/>
            <a:chOff x="14" y="-668908"/>
            <a:chExt cx="5091855" cy="8195500"/>
          </a:xfrm>
        </p:grpSpPr>
        <p:pic>
          <p:nvPicPr>
            <p:cNvPr id="20" name="Google Shape;20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569" y="-668908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14" y="2951659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8;p1">
            <a:extLst>
              <a:ext uri="{FF2B5EF4-FFF2-40B4-BE49-F238E27FC236}">
                <a16:creationId xmlns:a16="http://schemas.microsoft.com/office/drawing/2014/main" id="{2C02920F-598E-4A3F-83F8-9CDB32BB94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FB31EE-4CF5-403F-91D0-CABD5DF9FE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866316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254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EFEC51E-E933-4AFA-AF01-E3F3AF324774}"/>
              </a:ext>
            </a:extLst>
          </p:cNvPr>
          <p:cNvSpPr/>
          <p:nvPr userDrawn="1"/>
        </p:nvSpPr>
        <p:spPr>
          <a:xfrm>
            <a:off x="302493" y="176982"/>
            <a:ext cx="11599343" cy="822960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81B42F-05EC-4E84-9563-BCA1B22B7F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98859"/>
            <a:ext cx="736734" cy="619641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05699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9" userDrawn="1">
  <p:cSld name="Title and three columns 9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10;p26">
            <a:extLst>
              <a:ext uri="{FF2B5EF4-FFF2-40B4-BE49-F238E27FC236}">
                <a16:creationId xmlns:a16="http://schemas.microsoft.com/office/drawing/2014/main" id="{630C402F-A36A-46A0-9BE9-51DA59EF97EF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120647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83F68B7-9327-48BC-B0FE-F209269ACCA0}"/>
              </a:ext>
            </a:extLst>
          </p:cNvPr>
          <p:cNvSpPr/>
          <p:nvPr userDrawn="1"/>
        </p:nvSpPr>
        <p:spPr>
          <a:xfrm>
            <a:off x="0" y="4850295"/>
            <a:ext cx="12192000" cy="1282147"/>
          </a:xfrm>
          <a:prstGeom prst="rect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th-TH" sz="4000" b="1" dirty="0">
                <a:solidFill>
                  <a:srgbClr val="000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พัฒนาระบบราชการ เพื่อชีวิตที่ดีขึ้นของประชาชน</a:t>
            </a:r>
            <a:endParaRPr lang="en-US" sz="4000" b="1" dirty="0">
              <a:solidFill>
                <a:srgbClr val="000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en-US" sz="3200" b="1" dirty="0">
                <a:solidFill>
                  <a:srgbClr val="000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GOOD  GOVERNANCE  FOR  BETTER  LIFE</a:t>
            </a:r>
            <a:endParaRPr lang="th-TH" sz="5400" b="1" dirty="0">
              <a:solidFill>
                <a:srgbClr val="000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7FF1740-3406-4224-9EC0-CC235D9CB3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714" y="3241435"/>
            <a:ext cx="1490573" cy="11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339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/>
        </p:nvSpPr>
        <p:spPr>
          <a:xfrm flipH="1">
            <a:off x="1834067" y="4123300"/>
            <a:ext cx="8524000" cy="8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/>
            <a:endParaRPr sz="8000">
              <a:solidFill>
                <a:srgbClr val="FFFF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" y="-533007"/>
            <a:ext cx="12192000" cy="5825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;p1">
            <a:extLst>
              <a:ext uri="{FF2B5EF4-FFF2-40B4-BE49-F238E27FC236}">
                <a16:creationId xmlns:a16="http://schemas.microsoft.com/office/drawing/2014/main" id="{726A9AF6-D114-4DB0-B83D-40693E6BF1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07CFDB-DA0A-45AC-B351-F6AEC644F3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885903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6DA6F9-811F-48AF-8F6A-CD5E79C85645}"/>
              </a:ext>
            </a:extLst>
          </p:cNvPr>
          <p:cNvGrpSpPr/>
          <p:nvPr userDrawn="1"/>
        </p:nvGrpSpPr>
        <p:grpSpPr>
          <a:xfrm rot="10800000">
            <a:off x="7101854" y="-668908"/>
            <a:ext cx="5091855" cy="8195500"/>
            <a:chOff x="14" y="-668908"/>
            <a:chExt cx="5091855" cy="8195500"/>
          </a:xfrm>
        </p:grpSpPr>
        <p:pic>
          <p:nvPicPr>
            <p:cNvPr id="20" name="Google Shape;20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569" y="-668908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14" y="2951659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8;p1">
            <a:extLst>
              <a:ext uri="{FF2B5EF4-FFF2-40B4-BE49-F238E27FC236}">
                <a16:creationId xmlns:a16="http://schemas.microsoft.com/office/drawing/2014/main" id="{2C02920F-598E-4A3F-83F8-9CDB32BB94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FB31EE-4CF5-403F-91D0-CABD5DF9FE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917149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806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A893EDE-0B19-480B-AC19-E4CFCACE4922}"/>
              </a:ext>
            </a:extLst>
          </p:cNvPr>
          <p:cNvSpPr/>
          <p:nvPr userDrawn="1"/>
        </p:nvSpPr>
        <p:spPr>
          <a:xfrm>
            <a:off x="302493" y="176982"/>
            <a:ext cx="11599343" cy="822960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121DB2-509D-4E2A-BAD8-FA1CBD8173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98859"/>
            <a:ext cx="736734" cy="619641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7307617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b="32491"/>
          <a:stretch/>
        </p:blipFill>
        <p:spPr>
          <a:xfrm>
            <a:off x="-805069" y="-765314"/>
            <a:ext cx="3067567" cy="18685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83FD476-D336-4136-9611-6A1807BC1F5D}"/>
              </a:ext>
            </a:extLst>
          </p:cNvPr>
          <p:cNvSpPr/>
          <p:nvPr userDrawn="1"/>
        </p:nvSpPr>
        <p:spPr>
          <a:xfrm>
            <a:off x="302493" y="176982"/>
            <a:ext cx="11599343" cy="822960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81E4F3-341C-4F56-B737-021970EE23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98859"/>
            <a:ext cx="736734" cy="619641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74828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9" userDrawn="1">
  <p:cSld name="Title and three columns 9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10;p26">
            <a:extLst>
              <a:ext uri="{FF2B5EF4-FFF2-40B4-BE49-F238E27FC236}">
                <a16:creationId xmlns:a16="http://schemas.microsoft.com/office/drawing/2014/main" id="{630C402F-A36A-46A0-9BE9-51DA59EF97EF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120647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83F68B7-9327-48BC-B0FE-F209269ACCA0}"/>
              </a:ext>
            </a:extLst>
          </p:cNvPr>
          <p:cNvSpPr/>
          <p:nvPr userDrawn="1"/>
        </p:nvSpPr>
        <p:spPr>
          <a:xfrm>
            <a:off x="0" y="4850295"/>
            <a:ext cx="12192000" cy="1282147"/>
          </a:xfrm>
          <a:prstGeom prst="rect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th-TH" sz="4000" b="1" dirty="0">
                <a:solidFill>
                  <a:srgbClr val="000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พัฒนาระบบราชการ เพื่อชีวิตที่ดีขึ้นของประชาชน</a:t>
            </a:r>
            <a:endParaRPr lang="en-US" sz="4000" b="1" dirty="0">
              <a:solidFill>
                <a:srgbClr val="000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en-US" sz="3200" b="1" dirty="0">
                <a:solidFill>
                  <a:srgbClr val="000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GOOD  GOVERNANCE  FOR  BETTER  LIFE</a:t>
            </a:r>
            <a:endParaRPr lang="th-TH" sz="5400" b="1" dirty="0">
              <a:solidFill>
                <a:srgbClr val="000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7FF1740-3406-4224-9EC0-CC235D9CB3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714" y="3241435"/>
            <a:ext cx="1490573" cy="11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2700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/>
        </p:nvSpPr>
        <p:spPr>
          <a:xfrm flipH="1">
            <a:off x="1834067" y="4123300"/>
            <a:ext cx="8524000" cy="8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/>
            <a:endParaRPr sz="8000">
              <a:solidFill>
                <a:srgbClr val="FFFF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" y="-533007"/>
            <a:ext cx="12192000" cy="5825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;p1">
            <a:extLst>
              <a:ext uri="{FF2B5EF4-FFF2-40B4-BE49-F238E27FC236}">
                <a16:creationId xmlns:a16="http://schemas.microsoft.com/office/drawing/2014/main" id="{726A9AF6-D114-4DB0-B83D-40693E6BF1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07CFDB-DA0A-45AC-B351-F6AEC644F3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1211407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6DA6F9-811F-48AF-8F6A-CD5E79C85645}"/>
              </a:ext>
            </a:extLst>
          </p:cNvPr>
          <p:cNvGrpSpPr/>
          <p:nvPr userDrawn="1"/>
        </p:nvGrpSpPr>
        <p:grpSpPr>
          <a:xfrm rot="10800000">
            <a:off x="7101854" y="-668908"/>
            <a:ext cx="5091855" cy="8195500"/>
            <a:chOff x="14" y="-668908"/>
            <a:chExt cx="5091855" cy="8195500"/>
          </a:xfrm>
        </p:grpSpPr>
        <p:pic>
          <p:nvPicPr>
            <p:cNvPr id="20" name="Google Shape;20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569" y="-668908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14" y="2951659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8;p1">
            <a:extLst>
              <a:ext uri="{FF2B5EF4-FFF2-40B4-BE49-F238E27FC236}">
                <a16:creationId xmlns:a16="http://schemas.microsoft.com/office/drawing/2014/main" id="{2C02920F-598E-4A3F-83F8-9CDB32BB94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FB31EE-4CF5-403F-91D0-CABD5DF9FE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796471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500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6E6A62-5DDE-4751-B7BC-3E29B5C7B3B2}"/>
              </a:ext>
            </a:extLst>
          </p:cNvPr>
          <p:cNvSpPr/>
          <p:nvPr userDrawn="1"/>
        </p:nvSpPr>
        <p:spPr>
          <a:xfrm>
            <a:off x="302493" y="176982"/>
            <a:ext cx="11599343" cy="822960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8B00813-5327-47A9-B98E-7CD11254BDA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98859"/>
            <a:ext cx="736734" cy="619641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2597676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9" userDrawn="1">
  <p:cSld name="Title and three columns 9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10;p26">
            <a:extLst>
              <a:ext uri="{FF2B5EF4-FFF2-40B4-BE49-F238E27FC236}">
                <a16:creationId xmlns:a16="http://schemas.microsoft.com/office/drawing/2014/main" id="{630C402F-A36A-46A0-9BE9-51DA59EF97EF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120647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83F68B7-9327-48BC-B0FE-F209269ACCA0}"/>
              </a:ext>
            </a:extLst>
          </p:cNvPr>
          <p:cNvSpPr/>
          <p:nvPr userDrawn="1"/>
        </p:nvSpPr>
        <p:spPr>
          <a:xfrm>
            <a:off x="0" y="4850295"/>
            <a:ext cx="12192000" cy="1282147"/>
          </a:xfrm>
          <a:prstGeom prst="rect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th-TH" sz="4000" b="1" dirty="0">
                <a:solidFill>
                  <a:srgbClr val="000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พัฒนาระบบราชการ เพื่อชีวิตที่ดีขึ้นของประชาชน</a:t>
            </a:r>
            <a:endParaRPr lang="en-US" sz="4000" b="1" dirty="0">
              <a:solidFill>
                <a:srgbClr val="000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en-US" sz="3200" b="1" dirty="0">
                <a:solidFill>
                  <a:srgbClr val="000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GOOD  GOVERNANCE  FOR  BETTER  LIFE</a:t>
            </a:r>
            <a:endParaRPr lang="th-TH" sz="5400" b="1" dirty="0">
              <a:solidFill>
                <a:srgbClr val="000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7FF1740-3406-4224-9EC0-CC235D9CB3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714" y="3241435"/>
            <a:ext cx="1490573" cy="11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8209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/>
        </p:nvSpPr>
        <p:spPr>
          <a:xfrm flipH="1">
            <a:off x="1834067" y="4123300"/>
            <a:ext cx="8524000" cy="8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/>
            <a:endParaRPr sz="8000">
              <a:solidFill>
                <a:srgbClr val="FFFF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" y="-533007"/>
            <a:ext cx="12192000" cy="5825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;p1">
            <a:extLst>
              <a:ext uri="{FF2B5EF4-FFF2-40B4-BE49-F238E27FC236}">
                <a16:creationId xmlns:a16="http://schemas.microsoft.com/office/drawing/2014/main" id="{726A9AF6-D114-4DB0-B83D-40693E6BF1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07CFDB-DA0A-45AC-B351-F6AEC644F3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9750646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6DA6F9-811F-48AF-8F6A-CD5E79C85645}"/>
              </a:ext>
            </a:extLst>
          </p:cNvPr>
          <p:cNvGrpSpPr/>
          <p:nvPr userDrawn="1"/>
        </p:nvGrpSpPr>
        <p:grpSpPr>
          <a:xfrm rot="10800000">
            <a:off x="7101854" y="-668908"/>
            <a:ext cx="5091855" cy="8195500"/>
            <a:chOff x="14" y="-668908"/>
            <a:chExt cx="5091855" cy="8195500"/>
          </a:xfrm>
        </p:grpSpPr>
        <p:pic>
          <p:nvPicPr>
            <p:cNvPr id="20" name="Google Shape;20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569" y="-668908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14" y="2951659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8;p1">
            <a:extLst>
              <a:ext uri="{FF2B5EF4-FFF2-40B4-BE49-F238E27FC236}">
                <a16:creationId xmlns:a16="http://schemas.microsoft.com/office/drawing/2014/main" id="{2C02920F-598E-4A3F-83F8-9CDB32BB94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FB31EE-4CF5-403F-91D0-CABD5DF9FE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3590310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7446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99B220-C14C-405A-9126-468653641557}"/>
              </a:ext>
            </a:extLst>
          </p:cNvPr>
          <p:cNvSpPr/>
          <p:nvPr userDrawn="1"/>
        </p:nvSpPr>
        <p:spPr>
          <a:xfrm>
            <a:off x="302493" y="176982"/>
            <a:ext cx="11599343" cy="822960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F364C2-1062-448D-8B5F-C508A19987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98859"/>
            <a:ext cx="736734" cy="619641"/>
          </a:xfrm>
          <a:prstGeom prst="rect">
            <a:avLst/>
          </a:prstGeom>
          <a:effectLst>
            <a:softEdge rad="0"/>
          </a:effectLst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50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b="32491"/>
          <a:stretch/>
        </p:blipFill>
        <p:spPr>
          <a:xfrm>
            <a:off x="-805069" y="-757296"/>
            <a:ext cx="3067567" cy="18685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389CF75-1C27-46A2-88FD-342755BDAD00}"/>
              </a:ext>
            </a:extLst>
          </p:cNvPr>
          <p:cNvSpPr/>
          <p:nvPr userDrawn="1"/>
        </p:nvSpPr>
        <p:spPr>
          <a:xfrm>
            <a:off x="302493" y="176982"/>
            <a:ext cx="11599343" cy="822960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F6FDB22-7CFC-4264-A982-72A1480A93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98859"/>
            <a:ext cx="736734" cy="619641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2467586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/>
        </p:nvSpPr>
        <p:spPr>
          <a:xfrm flipH="1">
            <a:off x="1834067" y="4123300"/>
            <a:ext cx="8524000" cy="8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/>
            <a:endParaRPr sz="8000">
              <a:solidFill>
                <a:srgbClr val="FFFF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" y="-533007"/>
            <a:ext cx="12192000" cy="5825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;p1">
            <a:extLst>
              <a:ext uri="{FF2B5EF4-FFF2-40B4-BE49-F238E27FC236}">
                <a16:creationId xmlns:a16="http://schemas.microsoft.com/office/drawing/2014/main" id="{726A9AF6-D114-4DB0-B83D-40693E6BF1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07CFDB-DA0A-45AC-B351-F6AEC644F3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0106170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6DA6F9-811F-48AF-8F6A-CD5E79C85645}"/>
              </a:ext>
            </a:extLst>
          </p:cNvPr>
          <p:cNvGrpSpPr/>
          <p:nvPr userDrawn="1"/>
        </p:nvGrpSpPr>
        <p:grpSpPr>
          <a:xfrm rot="10800000">
            <a:off x="7101854" y="-668908"/>
            <a:ext cx="5091855" cy="8195500"/>
            <a:chOff x="14" y="-668908"/>
            <a:chExt cx="5091855" cy="8195500"/>
          </a:xfrm>
        </p:grpSpPr>
        <p:pic>
          <p:nvPicPr>
            <p:cNvPr id="20" name="Google Shape;20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569" y="-668908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14" y="2951659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8;p1">
            <a:extLst>
              <a:ext uri="{FF2B5EF4-FFF2-40B4-BE49-F238E27FC236}">
                <a16:creationId xmlns:a16="http://schemas.microsoft.com/office/drawing/2014/main" id="{2C02920F-598E-4A3F-83F8-9CDB32BB94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FB31EE-4CF5-403F-91D0-CABD5DF9FE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4052568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8404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99B220-C14C-405A-9126-468653641557}"/>
              </a:ext>
            </a:extLst>
          </p:cNvPr>
          <p:cNvSpPr/>
          <p:nvPr userDrawn="1"/>
        </p:nvSpPr>
        <p:spPr>
          <a:xfrm>
            <a:off x="302493" y="176983"/>
            <a:ext cx="11599343" cy="701761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F364C2-1062-448D-8B5F-C508A19987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59103"/>
            <a:ext cx="736734" cy="619641"/>
          </a:xfrm>
          <a:prstGeom prst="rect">
            <a:avLst/>
          </a:prstGeom>
          <a:effectLst>
            <a:softEdge rad="0"/>
          </a:effectLst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5021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b="32491"/>
          <a:stretch/>
        </p:blipFill>
        <p:spPr>
          <a:xfrm>
            <a:off x="-805069" y="-765314"/>
            <a:ext cx="3067567" cy="18685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9B175A2-A4F1-4CC3-BB56-6AD6B2706D0E}"/>
              </a:ext>
            </a:extLst>
          </p:cNvPr>
          <p:cNvSpPr/>
          <p:nvPr userDrawn="1"/>
        </p:nvSpPr>
        <p:spPr>
          <a:xfrm>
            <a:off x="302493" y="176983"/>
            <a:ext cx="11599343" cy="701761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B47409-FC6E-4F83-877A-4076100A5C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59103"/>
            <a:ext cx="736734" cy="619641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2316223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9" userDrawn="1">
  <p:cSld name="Title and three columns 9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10;p26">
            <a:extLst>
              <a:ext uri="{FF2B5EF4-FFF2-40B4-BE49-F238E27FC236}">
                <a16:creationId xmlns:a16="http://schemas.microsoft.com/office/drawing/2014/main" id="{630C402F-A36A-46A0-9BE9-51DA59EF97EF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120647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83F68B7-9327-48BC-B0FE-F209269ACCA0}"/>
              </a:ext>
            </a:extLst>
          </p:cNvPr>
          <p:cNvSpPr/>
          <p:nvPr userDrawn="1"/>
        </p:nvSpPr>
        <p:spPr>
          <a:xfrm>
            <a:off x="0" y="4850295"/>
            <a:ext cx="12192000" cy="1282147"/>
          </a:xfrm>
          <a:prstGeom prst="rect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th-TH" sz="4000" b="1" dirty="0">
                <a:solidFill>
                  <a:srgbClr val="000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พัฒนาระบบราชการ เพื่อชีวิตที่ดีขึ้นของประชาชน</a:t>
            </a:r>
            <a:endParaRPr lang="en-US" sz="4000" b="1" dirty="0">
              <a:solidFill>
                <a:srgbClr val="000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en-US" sz="3200" b="1" dirty="0">
                <a:solidFill>
                  <a:srgbClr val="000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GOOD  GOVERNANCE  FOR  BETTER  LIFE</a:t>
            </a:r>
            <a:endParaRPr lang="th-TH" sz="5400" b="1" dirty="0">
              <a:solidFill>
                <a:srgbClr val="000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7FF1740-3406-4224-9EC0-CC235D9CB3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714" y="3241435"/>
            <a:ext cx="1490573" cy="11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829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/>
        </p:nvSpPr>
        <p:spPr>
          <a:xfrm flipH="1">
            <a:off x="1834067" y="4123300"/>
            <a:ext cx="8524000" cy="8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/>
            <a:endParaRPr sz="8000">
              <a:solidFill>
                <a:srgbClr val="FFFF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" y="-533007"/>
            <a:ext cx="12192000" cy="5825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;p1">
            <a:extLst>
              <a:ext uri="{FF2B5EF4-FFF2-40B4-BE49-F238E27FC236}">
                <a16:creationId xmlns:a16="http://schemas.microsoft.com/office/drawing/2014/main" id="{726A9AF6-D114-4DB0-B83D-40693E6BF1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07CFDB-DA0A-45AC-B351-F6AEC644F3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0226889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6DA6F9-811F-48AF-8F6A-CD5E79C85645}"/>
              </a:ext>
            </a:extLst>
          </p:cNvPr>
          <p:cNvGrpSpPr/>
          <p:nvPr userDrawn="1"/>
        </p:nvGrpSpPr>
        <p:grpSpPr>
          <a:xfrm rot="10800000">
            <a:off x="7101854" y="-668908"/>
            <a:ext cx="5091855" cy="8195500"/>
            <a:chOff x="14" y="-668908"/>
            <a:chExt cx="5091855" cy="8195500"/>
          </a:xfrm>
        </p:grpSpPr>
        <p:pic>
          <p:nvPicPr>
            <p:cNvPr id="20" name="Google Shape;20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569" y="-668908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14" y="2951659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8;p1">
            <a:extLst>
              <a:ext uri="{FF2B5EF4-FFF2-40B4-BE49-F238E27FC236}">
                <a16:creationId xmlns:a16="http://schemas.microsoft.com/office/drawing/2014/main" id="{2C02920F-598E-4A3F-83F8-9CDB32BB94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FB31EE-4CF5-403F-91D0-CABD5DF9FE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737767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0640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99B220-C14C-405A-9126-468653641557}"/>
              </a:ext>
            </a:extLst>
          </p:cNvPr>
          <p:cNvSpPr/>
          <p:nvPr userDrawn="1"/>
        </p:nvSpPr>
        <p:spPr>
          <a:xfrm>
            <a:off x="302493" y="176982"/>
            <a:ext cx="11599343" cy="822960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F364C2-1062-448D-8B5F-C508A19987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98859"/>
            <a:ext cx="736734" cy="619641"/>
          </a:xfrm>
          <a:prstGeom prst="rect">
            <a:avLst/>
          </a:prstGeom>
          <a:effectLst>
            <a:softEdge rad="0"/>
          </a:effectLst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1211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b="32491"/>
          <a:stretch/>
        </p:blipFill>
        <p:spPr>
          <a:xfrm>
            <a:off x="-805069" y="-757296"/>
            <a:ext cx="3067567" cy="18685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389CF75-1C27-46A2-88FD-342755BDAD00}"/>
              </a:ext>
            </a:extLst>
          </p:cNvPr>
          <p:cNvSpPr/>
          <p:nvPr userDrawn="1"/>
        </p:nvSpPr>
        <p:spPr>
          <a:xfrm>
            <a:off x="302493" y="176982"/>
            <a:ext cx="11599343" cy="741518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F6FDB22-7CFC-4264-A982-72A1480A93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59103"/>
            <a:ext cx="736734" cy="619641"/>
          </a:xfrm>
          <a:prstGeom prst="rect">
            <a:avLst/>
          </a:prstGeom>
          <a:effectLst>
            <a:softEdge rad="0"/>
          </a:effectLst>
        </p:spPr>
      </p:pic>
      <p:sp>
        <p:nvSpPr>
          <p:cNvPr id="14" name="Rectangle: Rounded Corners 145">
            <a:extLst>
              <a:ext uri="{FF2B5EF4-FFF2-40B4-BE49-F238E27FC236}">
                <a16:creationId xmlns:a16="http://schemas.microsoft.com/office/drawing/2014/main" id="{EF8FE253-D99D-49ED-8B59-C95C69088545}"/>
              </a:ext>
            </a:extLst>
          </p:cNvPr>
          <p:cNvSpPr/>
          <p:nvPr userDrawn="1"/>
        </p:nvSpPr>
        <p:spPr>
          <a:xfrm>
            <a:off x="302493" y="1040377"/>
            <a:ext cx="11653285" cy="5641147"/>
          </a:xfrm>
          <a:prstGeom prst="roundRect">
            <a:avLst>
              <a:gd name="adj" fmla="val 5866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897531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9" userDrawn="1">
  <p:cSld name="Title and three columns 9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10;p26">
            <a:extLst>
              <a:ext uri="{FF2B5EF4-FFF2-40B4-BE49-F238E27FC236}">
                <a16:creationId xmlns:a16="http://schemas.microsoft.com/office/drawing/2014/main" id="{630C402F-A36A-46A0-9BE9-51DA59EF97EF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120647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83F68B7-9327-48BC-B0FE-F209269ACCA0}"/>
              </a:ext>
            </a:extLst>
          </p:cNvPr>
          <p:cNvSpPr/>
          <p:nvPr userDrawn="1"/>
        </p:nvSpPr>
        <p:spPr>
          <a:xfrm>
            <a:off x="0" y="4850295"/>
            <a:ext cx="12192000" cy="1282147"/>
          </a:xfrm>
          <a:prstGeom prst="rect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th-TH" sz="4000" b="1" dirty="0">
                <a:solidFill>
                  <a:srgbClr val="000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พัฒนาระบบราชการ เพื่อชีวิตที่ดีขึ้นของประชาชน</a:t>
            </a:r>
            <a:endParaRPr lang="en-US" sz="4000" b="1" dirty="0">
              <a:solidFill>
                <a:srgbClr val="000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en-US" sz="3200" b="1" dirty="0">
                <a:solidFill>
                  <a:srgbClr val="000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GOOD  GOVERNANCE  FOR  BETTER  LIFE</a:t>
            </a:r>
            <a:endParaRPr lang="th-TH" sz="5400" b="1" dirty="0">
              <a:solidFill>
                <a:srgbClr val="000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7FF1740-3406-4224-9EC0-CC235D9CB3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714" y="3241435"/>
            <a:ext cx="1490573" cy="11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148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D688CFF-17F2-4807-A398-FA651046DDB6}"/>
              </a:ext>
            </a:extLst>
          </p:cNvPr>
          <p:cNvSpPr/>
          <p:nvPr userDrawn="1"/>
        </p:nvSpPr>
        <p:spPr>
          <a:xfrm>
            <a:off x="302493" y="176983"/>
            <a:ext cx="11599343" cy="655145"/>
          </a:xfrm>
          <a:prstGeom prst="roundRect">
            <a:avLst>
              <a:gd name="adj" fmla="val 35833"/>
            </a:avLst>
          </a:prstGeom>
          <a:solidFill>
            <a:srgbClr val="1577A5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1851B1-F306-47EB-A6E3-26F8C0BD33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350" y="233092"/>
            <a:ext cx="645523" cy="542926"/>
          </a:xfrm>
          <a:prstGeom prst="rect">
            <a:avLst/>
          </a:prstGeom>
          <a:effectLst>
            <a:softEdge rad="0"/>
          </a:effec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C5A2D2A-AA78-411C-98AF-4E10D76913B9}"/>
              </a:ext>
            </a:extLst>
          </p:cNvPr>
          <p:cNvSpPr/>
          <p:nvPr userDrawn="1"/>
        </p:nvSpPr>
        <p:spPr>
          <a:xfrm>
            <a:off x="166255" y="1018903"/>
            <a:ext cx="11830153" cy="5603636"/>
          </a:xfrm>
          <a:prstGeom prst="roundRect">
            <a:avLst>
              <a:gd name="adj" fmla="val 781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Google Shape;8;p1">
            <a:extLst>
              <a:ext uri="{FF2B5EF4-FFF2-40B4-BE49-F238E27FC236}">
                <a16:creationId xmlns:a16="http://schemas.microsoft.com/office/drawing/2014/main" id="{BBAA2F8E-F8B1-48F3-8DB8-6529A1E906B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2093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5CF0E9A-AF52-4A7B-8921-F47FFD2CBF5E}"/>
              </a:ext>
            </a:extLst>
          </p:cNvPr>
          <p:cNvSpPr/>
          <p:nvPr userDrawn="1"/>
        </p:nvSpPr>
        <p:spPr>
          <a:xfrm>
            <a:off x="302493" y="176983"/>
            <a:ext cx="11599343" cy="655145"/>
          </a:xfrm>
          <a:prstGeom prst="roundRect">
            <a:avLst>
              <a:gd name="adj" fmla="val 35833"/>
            </a:avLst>
          </a:prstGeom>
          <a:solidFill>
            <a:srgbClr val="1577A5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E15F90-F803-4B94-BB5B-7A9928D9AC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350" y="233092"/>
            <a:ext cx="645523" cy="542926"/>
          </a:xfrm>
          <a:prstGeom prst="rect">
            <a:avLst/>
          </a:prstGeom>
          <a:effectLst>
            <a:softEdge rad="0"/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F689AB5-99AF-42E5-9B0F-BB0CD037CEAA}"/>
              </a:ext>
            </a:extLst>
          </p:cNvPr>
          <p:cNvSpPr/>
          <p:nvPr userDrawn="1"/>
        </p:nvSpPr>
        <p:spPr>
          <a:xfrm>
            <a:off x="166255" y="1233529"/>
            <a:ext cx="11830153" cy="5389010"/>
          </a:xfrm>
          <a:prstGeom prst="roundRect">
            <a:avLst>
              <a:gd name="adj" fmla="val 781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AFEEB6A-77B3-4824-B327-BC63A445650A}"/>
              </a:ext>
            </a:extLst>
          </p:cNvPr>
          <p:cNvGrpSpPr/>
          <p:nvPr userDrawn="1"/>
        </p:nvGrpSpPr>
        <p:grpSpPr>
          <a:xfrm>
            <a:off x="308020" y="865031"/>
            <a:ext cx="11575960" cy="972193"/>
            <a:chOff x="201912" y="865031"/>
            <a:chExt cx="11575960" cy="97219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CE7B177A-D643-42A3-AC5C-A5DAA3E92CBA}"/>
                </a:ext>
              </a:extLst>
            </p:cNvPr>
            <p:cNvSpPr/>
            <p:nvPr userDrawn="1"/>
          </p:nvSpPr>
          <p:spPr>
            <a:xfrm>
              <a:off x="506749" y="1048542"/>
              <a:ext cx="11271123" cy="493847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A23C9CF-F169-49F1-B8AB-FDF27C1A636D}"/>
                </a:ext>
              </a:extLst>
            </p:cNvPr>
            <p:cNvGrpSpPr/>
            <p:nvPr userDrawn="1"/>
          </p:nvGrpSpPr>
          <p:grpSpPr>
            <a:xfrm>
              <a:off x="201912" y="865031"/>
              <a:ext cx="1018575" cy="972193"/>
              <a:chOff x="8243711" y="2275512"/>
              <a:chExt cx="3707725" cy="3512866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ABF84B6C-9694-4D63-9BD1-07883DF2E53E}"/>
                  </a:ext>
                </a:extLst>
              </p:cNvPr>
              <p:cNvGrpSpPr/>
              <p:nvPr/>
            </p:nvGrpSpPr>
            <p:grpSpPr>
              <a:xfrm>
                <a:off x="8243711" y="2275512"/>
                <a:ext cx="3707725" cy="3512866"/>
                <a:chOff x="4283335" y="1881752"/>
                <a:chExt cx="4107515" cy="3891646"/>
              </a:xfrm>
            </p:grpSpPr>
            <p:pic>
              <p:nvPicPr>
                <p:cNvPr id="14" name="Graphic 13">
                  <a:extLst>
                    <a:ext uri="{FF2B5EF4-FFF2-40B4-BE49-F238E27FC236}">
                      <a16:creationId xmlns:a16="http://schemas.microsoft.com/office/drawing/2014/main" id="{793677E3-9746-4658-854B-8350B5752F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83335" y="1881752"/>
                  <a:ext cx="3891646" cy="3891646"/>
                </a:xfrm>
                <a:prstGeom prst="rect">
                  <a:avLst/>
                </a:prstGeom>
              </p:spPr>
            </p:pic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5AF56CE1-A3D3-4831-9568-A9F320D9A398}"/>
                    </a:ext>
                  </a:extLst>
                </p:cNvPr>
                <p:cNvSpPr/>
                <p:nvPr/>
              </p:nvSpPr>
              <p:spPr>
                <a:xfrm>
                  <a:off x="4542005" y="2084076"/>
                  <a:ext cx="3455042" cy="345504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h-TH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dia New" panose="020B0304020202020204" pitchFamily="34" charset="-34"/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6A380145-8BA0-4278-928C-9389E8915E6B}"/>
                    </a:ext>
                  </a:extLst>
                </p:cNvPr>
                <p:cNvSpPr/>
                <p:nvPr/>
              </p:nvSpPr>
              <p:spPr>
                <a:xfrm>
                  <a:off x="7162826" y="3177826"/>
                  <a:ext cx="1228024" cy="1228024"/>
                </a:xfrm>
                <a:prstGeom prst="ellipse">
                  <a:avLst/>
                </a:prstGeom>
                <a:solidFill>
                  <a:srgbClr val="00B0F0"/>
                </a:solidFill>
                <a:ln w="38100">
                  <a:solidFill>
                    <a:schemeClr val="bg1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th-TH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Cordia New" panose="020B0304020202020204" pitchFamily="34" charset="-34"/>
                  </a:endParaRPr>
                </a:p>
              </p:txBody>
            </p:sp>
          </p:grpSp>
          <p:pic>
            <p:nvPicPr>
              <p:cNvPr id="11" name="Graphic 10">
                <a:extLst>
                  <a:ext uri="{FF2B5EF4-FFF2-40B4-BE49-F238E27FC236}">
                    <a16:creationId xmlns:a16="http://schemas.microsoft.com/office/drawing/2014/main" id="{E0F8A667-8135-45C1-AB04-66AECA99754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619930" y="2597419"/>
                <a:ext cx="2702201" cy="2856612"/>
              </a:xfrm>
              <a:prstGeom prst="rect">
                <a:avLst/>
              </a:prstGeom>
            </p:spPr>
          </p:pic>
        </p:grpSp>
      </p:grpSp>
      <p:sp>
        <p:nvSpPr>
          <p:cNvPr id="17" name="Google Shape;8;p1">
            <a:extLst>
              <a:ext uri="{FF2B5EF4-FFF2-40B4-BE49-F238E27FC236}">
                <a16:creationId xmlns:a16="http://schemas.microsoft.com/office/drawing/2014/main" id="{45668017-EEE6-473A-B543-BD144E628D6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4368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99802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7" cy="1179288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874073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44334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amond 10"/>
          <p:cNvSpPr/>
          <p:nvPr userDrawn="1"/>
        </p:nvSpPr>
        <p:spPr>
          <a:xfrm>
            <a:off x="4271797" y="-3096"/>
            <a:ext cx="3600000" cy="2408459"/>
          </a:xfrm>
          <a:custGeom>
            <a:avLst/>
            <a:gdLst/>
            <a:ahLst/>
            <a:cxnLst/>
            <a:rect l="l" t="t" r="r" b="b"/>
            <a:pathLst>
              <a:path w="2700000" h="1806344">
                <a:moveTo>
                  <a:pt x="456344" y="0"/>
                </a:moveTo>
                <a:lnTo>
                  <a:pt x="2243656" y="0"/>
                </a:lnTo>
                <a:lnTo>
                  <a:pt x="2700000" y="456344"/>
                </a:lnTo>
                <a:lnTo>
                  <a:pt x="1350000" y="1806344"/>
                </a:lnTo>
                <a:lnTo>
                  <a:pt x="0" y="45634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5" name="Isosceles Triangle 4"/>
          <p:cNvSpPr/>
          <p:nvPr userDrawn="1"/>
        </p:nvSpPr>
        <p:spPr>
          <a:xfrm>
            <a:off x="4995856" y="5774987"/>
            <a:ext cx="2200288" cy="1083013"/>
          </a:xfrm>
          <a:prstGeom prst="triangl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6" name="Isosceles Triangle 5"/>
          <p:cNvSpPr/>
          <p:nvPr userDrawn="1"/>
        </p:nvSpPr>
        <p:spPr>
          <a:xfrm>
            <a:off x="5388864" y="5991747"/>
            <a:ext cx="1414272" cy="73914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28FC5FB3-D739-474A-9148-1ABF4FC2769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391797" y="2"/>
            <a:ext cx="3360000" cy="2281540"/>
          </a:xfrm>
          <a:custGeom>
            <a:avLst/>
            <a:gdLst>
              <a:gd name="connsiteX0" fmla="*/ 442968 w 2520000"/>
              <a:gd name="connsiteY0" fmla="*/ 0 h 1711155"/>
              <a:gd name="connsiteX1" fmla="*/ 985757 w 2520000"/>
              <a:gd name="connsiteY1" fmla="*/ 0 h 1711155"/>
              <a:gd name="connsiteX2" fmla="*/ 2080270 w 2520000"/>
              <a:gd name="connsiteY2" fmla="*/ 4702 h 1711155"/>
              <a:gd name="connsiteX3" fmla="*/ 2520000 w 2520000"/>
              <a:gd name="connsiteY3" fmla="*/ 451155 h 1711155"/>
              <a:gd name="connsiteX4" fmla="*/ 1260000 w 2520000"/>
              <a:gd name="connsiteY4" fmla="*/ 1711155 h 1711155"/>
              <a:gd name="connsiteX5" fmla="*/ 0 w 2520000"/>
              <a:gd name="connsiteY5" fmla="*/ 451155 h 17111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000" h="1711155">
                <a:moveTo>
                  <a:pt x="442968" y="0"/>
                </a:moveTo>
                <a:lnTo>
                  <a:pt x="985757" y="0"/>
                </a:lnTo>
                <a:lnTo>
                  <a:pt x="2080270" y="4702"/>
                </a:lnTo>
                <a:lnTo>
                  <a:pt x="2520000" y="451155"/>
                </a:lnTo>
                <a:lnTo>
                  <a:pt x="1260000" y="1711155"/>
                </a:lnTo>
                <a:lnTo>
                  <a:pt x="0" y="45115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9615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754504" y="1568923"/>
            <a:ext cx="2495680" cy="406832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3483807" y="1568082"/>
            <a:ext cx="2495680" cy="40683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6213109" y="1567241"/>
            <a:ext cx="2495680" cy="406832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8942413" y="1566400"/>
            <a:ext cx="2495680" cy="406832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3733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1100634" y="1760114"/>
            <a:ext cx="1803423" cy="180342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9288543" y="1760114"/>
            <a:ext cx="1803423" cy="180342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829937" y="1760114"/>
            <a:ext cx="1803423" cy="180342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559239" y="1760114"/>
            <a:ext cx="1803423" cy="1803423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2197311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KBM-정애\014-Fullppt\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006" y="601925"/>
            <a:ext cx="4376052" cy="4363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1818277" y="779695"/>
            <a:ext cx="3988779" cy="27690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524606" y="1727823"/>
            <a:ext cx="4074453" cy="297516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267588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1179288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pic>
        <p:nvPicPr>
          <p:cNvPr id="11" name="Picture 4" descr="D:\KBM-정애\014-Fullppt\PNG이미지\노트북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34" y="3332990"/>
            <a:ext cx="4800533" cy="2441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005067" y="3686187"/>
            <a:ext cx="2281876" cy="16662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453303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-1"/>
            <a:ext cx="12192000" cy="36216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971934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730904" y="743253"/>
            <a:ext cx="3456000" cy="53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8016597" y="743253"/>
            <a:ext cx="3456000" cy="53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4373751" y="743253"/>
            <a:ext cx="3456000" cy="5376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3172976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079867" y="1"/>
            <a:ext cx="4032267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096133" y="3429000"/>
            <a:ext cx="201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4079867" y="3429000"/>
            <a:ext cx="2016000" cy="3429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155782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234683" y="720001"/>
            <a:ext cx="2304256" cy="53827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738405" y="720001"/>
            <a:ext cx="2304256" cy="53827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730960" y="720001"/>
            <a:ext cx="2304256" cy="53827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103014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949237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그림 개체 틀 5">
            <a:extLst>
              <a:ext uri="{FF2B5EF4-FFF2-40B4-BE49-F238E27FC236}">
                <a16:creationId xmlns:a16="http://schemas.microsoft.com/office/drawing/2014/main" id="{C7304401-68B8-4E0E-A9DB-540B76DF928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4751851" y="851534"/>
            <a:ext cx="5760640" cy="6006468"/>
          </a:xfrm>
          <a:custGeom>
            <a:avLst/>
            <a:gdLst>
              <a:gd name="connsiteX0" fmla="*/ 2160240 w 4320480"/>
              <a:gd name="connsiteY0" fmla="*/ 0 h 4504851"/>
              <a:gd name="connsiteX1" fmla="*/ 4320480 w 4320480"/>
              <a:gd name="connsiteY1" fmla="*/ 4504851 h 4504851"/>
              <a:gd name="connsiteX2" fmla="*/ 0 w 4320480"/>
              <a:gd name="connsiteY2" fmla="*/ 4504851 h 4504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0480" h="4504851">
                <a:moveTo>
                  <a:pt x="2160240" y="0"/>
                </a:moveTo>
                <a:lnTo>
                  <a:pt x="4320480" y="4504851"/>
                </a:lnTo>
                <a:lnTo>
                  <a:pt x="0" y="45048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D2ABAD60-FE41-4786-B9AF-4454375D2129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7514173" y="2"/>
            <a:ext cx="4677827" cy="5785689"/>
          </a:xfrm>
          <a:custGeom>
            <a:avLst/>
            <a:gdLst>
              <a:gd name="connsiteX0" fmla="*/ 0 w 3508370"/>
              <a:gd name="connsiteY0" fmla="*/ 0 h 4339267"/>
              <a:gd name="connsiteX1" fmla="*/ 3508370 w 3508370"/>
              <a:gd name="connsiteY1" fmla="*/ 0 h 4339267"/>
              <a:gd name="connsiteX2" fmla="*/ 3504823 w 3508370"/>
              <a:gd name="connsiteY2" fmla="*/ 1594801 h 4339267"/>
              <a:gd name="connsiteX3" fmla="*/ 2097974 w 3508370"/>
              <a:gd name="connsiteY3" fmla="*/ 4339267 h 4339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08370" h="4339267">
                <a:moveTo>
                  <a:pt x="0" y="0"/>
                </a:moveTo>
                <a:lnTo>
                  <a:pt x="3508370" y="0"/>
                </a:lnTo>
                <a:cubicBezTo>
                  <a:pt x="3507188" y="531600"/>
                  <a:pt x="3506005" y="1063201"/>
                  <a:pt x="3504823" y="1594801"/>
                </a:cubicBezTo>
                <a:lnTo>
                  <a:pt x="2097974" y="43392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246081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768075" cy="685800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803785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19107788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33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3" name="Rounded Rectangle 12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>
              <a:solidFill>
                <a:schemeClr val="bg1"/>
              </a:solidFill>
            </a:endParaRPr>
          </a:p>
        </p:txBody>
      </p:sp>
      <p:sp>
        <p:nvSpPr>
          <p:cNvPr id="17" name="Half Frame 16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733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9385966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7F1D68B-A309-4177-A1EF-DF257DAA60EC}"/>
              </a:ext>
            </a:extLst>
          </p:cNvPr>
          <p:cNvSpPr/>
          <p:nvPr userDrawn="1"/>
        </p:nvSpPr>
        <p:spPr>
          <a:xfrm>
            <a:off x="302493" y="176983"/>
            <a:ext cx="11599343" cy="768096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AA75C8B-F557-4BC1-86B6-CCE71A91AB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59103"/>
            <a:ext cx="736734" cy="619641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1700170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12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/>
        </p:nvSpPr>
        <p:spPr>
          <a:xfrm flipH="1">
            <a:off x="1834067" y="4123300"/>
            <a:ext cx="8524000" cy="8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0">
              <a:solidFill>
                <a:srgbClr val="FFFF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" y="-533007"/>
            <a:ext cx="12192000" cy="5825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;p1">
            <a:extLst>
              <a:ext uri="{FF2B5EF4-FFF2-40B4-BE49-F238E27FC236}">
                <a16:creationId xmlns:a16="http://schemas.microsoft.com/office/drawing/2014/main" id="{726A9AF6-D114-4DB0-B83D-40693E6BF1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07CFDB-DA0A-45AC-B351-F6AEC644F3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09368195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6DA6F9-811F-48AF-8F6A-CD5E79C85645}"/>
              </a:ext>
            </a:extLst>
          </p:cNvPr>
          <p:cNvGrpSpPr/>
          <p:nvPr userDrawn="1"/>
        </p:nvGrpSpPr>
        <p:grpSpPr>
          <a:xfrm rot="10800000">
            <a:off x="7101854" y="-668908"/>
            <a:ext cx="5091855" cy="8195500"/>
            <a:chOff x="14" y="-668908"/>
            <a:chExt cx="5091855" cy="8195500"/>
          </a:xfrm>
        </p:grpSpPr>
        <p:pic>
          <p:nvPicPr>
            <p:cNvPr id="20" name="Google Shape;20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569" y="-668908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14" y="2951659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8;p1">
            <a:extLst>
              <a:ext uri="{FF2B5EF4-FFF2-40B4-BE49-F238E27FC236}">
                <a16:creationId xmlns:a16="http://schemas.microsoft.com/office/drawing/2014/main" id="{2C02920F-598E-4A3F-83F8-9CDB32BB94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FB31EE-4CF5-403F-91D0-CABD5DF9FE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0483987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99B220-C14C-405A-9126-468653641557}"/>
              </a:ext>
            </a:extLst>
          </p:cNvPr>
          <p:cNvSpPr/>
          <p:nvPr userDrawn="1"/>
        </p:nvSpPr>
        <p:spPr>
          <a:xfrm>
            <a:off x="302493" y="176983"/>
            <a:ext cx="11599343" cy="685800"/>
          </a:xfrm>
          <a:prstGeom prst="roundRect">
            <a:avLst>
              <a:gd name="adj" fmla="val 35833"/>
            </a:avLst>
          </a:prstGeom>
          <a:solidFill>
            <a:schemeClr val="accent1">
              <a:lumMod val="5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F364C2-1062-448D-8B5F-C508A19987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1132" y="255002"/>
            <a:ext cx="652316" cy="548640"/>
          </a:xfrm>
          <a:prstGeom prst="rect">
            <a:avLst/>
          </a:prstGeom>
          <a:effectLst>
            <a:softEdge rad="0"/>
          </a:effectLst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8404148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b="32491"/>
          <a:stretch/>
        </p:blipFill>
        <p:spPr>
          <a:xfrm>
            <a:off x="-805069" y="-765314"/>
            <a:ext cx="3067567" cy="186855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99B220-C14C-405A-9126-468653641557}"/>
              </a:ext>
            </a:extLst>
          </p:cNvPr>
          <p:cNvSpPr/>
          <p:nvPr userDrawn="1"/>
        </p:nvSpPr>
        <p:spPr>
          <a:xfrm>
            <a:off x="302493" y="176983"/>
            <a:ext cx="11599343" cy="685800"/>
          </a:xfrm>
          <a:prstGeom prst="roundRect">
            <a:avLst>
              <a:gd name="adj" fmla="val 35833"/>
            </a:avLst>
          </a:prstGeom>
          <a:solidFill>
            <a:schemeClr val="accent1">
              <a:lumMod val="5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1" i="0" u="none" strike="noStrike" kern="1200" cap="none" spc="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F364C2-1062-448D-8B5F-C508A19987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1132" y="255002"/>
            <a:ext cx="652316" cy="548640"/>
          </a:xfrm>
          <a:prstGeom prst="rect">
            <a:avLst/>
          </a:prstGeom>
          <a:effectLst>
            <a:softEdge rad="0"/>
          </a:effectLst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4062432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F364C2-1062-448D-8B5F-C508A19987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426" y="165551"/>
            <a:ext cx="652316" cy="548640"/>
          </a:xfrm>
          <a:prstGeom prst="rect">
            <a:avLst/>
          </a:prstGeom>
          <a:effectLst>
            <a:softEdge rad="0"/>
          </a:effectLst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8416366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F364C2-1062-448D-8B5F-C508A19987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426" y="165551"/>
            <a:ext cx="652316" cy="548640"/>
          </a:xfrm>
          <a:prstGeom prst="rect">
            <a:avLst/>
          </a:prstGeom>
          <a:effectLst>
            <a:softEdge rad="0"/>
          </a:effectLst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3435176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18148147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2" preserve="1" userDrawn="1">
  <p:cSld name="Numbers and text 2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6" y="-775216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99;p25">
            <a:extLst>
              <a:ext uri="{FF2B5EF4-FFF2-40B4-BE49-F238E27FC236}">
                <a16:creationId xmlns:a16="http://schemas.microsoft.com/office/drawing/2014/main" id="{930C9844-71CC-4D46-A918-241242163CFD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flipV="1">
            <a:off x="-99391" y="4855411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63ACC43-D1D7-4515-A7AC-C8FF31F3A2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151179941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 1" preserve="1" userDrawn="1">
  <p:cSld name="Table of contents 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8;p1">
            <a:extLst>
              <a:ext uri="{FF2B5EF4-FFF2-40B4-BE49-F238E27FC236}">
                <a16:creationId xmlns:a16="http://schemas.microsoft.com/office/drawing/2014/main" id="{3F0B9965-71CF-4EDB-9F04-41E40E10405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6938686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9" preserve="1" userDrawn="1">
  <p:cSld name="Title and three columns 9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10;p26">
            <a:extLst>
              <a:ext uri="{FF2B5EF4-FFF2-40B4-BE49-F238E27FC236}">
                <a16:creationId xmlns:a16="http://schemas.microsoft.com/office/drawing/2014/main" id="{630C402F-A36A-46A0-9BE9-51DA59EF97EF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120647" y="-1"/>
            <a:ext cx="5111110" cy="46117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317093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9" userDrawn="1">
  <p:cSld name="1_Title and three columns 9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210;p26">
            <a:extLst>
              <a:ext uri="{FF2B5EF4-FFF2-40B4-BE49-F238E27FC236}">
                <a16:creationId xmlns:a16="http://schemas.microsoft.com/office/drawing/2014/main" id="{630C402F-A36A-46A0-9BE9-51DA59EF97EF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7120647" y="-1"/>
            <a:ext cx="5111110" cy="461175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83F68B7-9327-48BC-B0FE-F209269ACCA0}"/>
              </a:ext>
            </a:extLst>
          </p:cNvPr>
          <p:cNvSpPr/>
          <p:nvPr userDrawn="1"/>
        </p:nvSpPr>
        <p:spPr>
          <a:xfrm>
            <a:off x="0" y="4850295"/>
            <a:ext cx="12192000" cy="1282147"/>
          </a:xfrm>
          <a:prstGeom prst="rect">
            <a:avLst/>
          </a:prstGeom>
          <a:solidFill>
            <a:srgbClr val="FFFFFF">
              <a:alpha val="5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th-TH" sz="4000" b="1" baseline="0" dirty="0">
                <a:solidFill>
                  <a:srgbClr val="000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พัฒนาระบบราชการ เพื่อชีวิตที่ดีขึ้นของประชาชน</a:t>
            </a:r>
            <a:endParaRPr lang="en-US" sz="4000" b="1" dirty="0">
              <a:solidFill>
                <a:srgbClr val="000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lnSpc>
                <a:spcPct val="90000"/>
              </a:lnSpc>
            </a:pPr>
            <a:r>
              <a:rPr lang="en-US" sz="3200" b="1" baseline="0" dirty="0">
                <a:solidFill>
                  <a:srgbClr val="000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GOOD  GOVERNANCE  FOR  BETTER  LIFE</a:t>
            </a:r>
            <a:endParaRPr lang="th-TH" sz="5400" b="1" dirty="0">
              <a:solidFill>
                <a:srgbClr val="000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7FF1740-3406-4224-9EC0-CC235D9CB3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714" y="3241435"/>
            <a:ext cx="1490573" cy="119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86091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F4CC81-16FD-4AEF-8C89-3597F4B17AF8}" type="datetime1">
              <a:rPr lang="th-TH" smtClean="0"/>
              <a:pPr>
                <a:defRPr/>
              </a:pPr>
              <a:t>08/04/65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0BBE29-2DE4-4F9A-B5A5-2B2B7470814A}" type="slidenum">
              <a:rPr lang="th-TH" altLang="en-US" smtClean="0"/>
              <a:pPr>
                <a:defRPr/>
              </a:pPr>
              <a:t>‹#›</a:t>
            </a:fld>
            <a:endParaRPr lang="th-TH" altLang="en-US"/>
          </a:p>
        </p:txBody>
      </p:sp>
    </p:spTree>
    <p:extLst>
      <p:ext uri="{BB962C8B-B14F-4D97-AF65-F5344CB8AC3E}">
        <p14:creationId xmlns:p14="http://schemas.microsoft.com/office/powerpoint/2010/main" val="34982552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3B661-61BC-4758-875D-C66BE45B4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DF3EA-7099-49DC-A468-DB0DEC1BF6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4C72F0-5866-4CEC-AE60-9F5B7947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ABAC2-5386-43F5-8AE7-7D988D2CDFB8}" type="datetime1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28D9-DF13-4A0E-92E0-7D150359A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5B331A-F2D0-404B-B224-2895C994D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7E290-76B0-4EA1-9FB1-BF333C18E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7936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/>
        </p:nvSpPr>
        <p:spPr>
          <a:xfrm flipH="1">
            <a:off x="1834067" y="4123300"/>
            <a:ext cx="8524000" cy="8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ctr"/>
            <a:endParaRPr sz="8000">
              <a:solidFill>
                <a:srgbClr val="FFFFFF"/>
              </a:solidFill>
              <a:latin typeface="Squada One"/>
              <a:ea typeface="Squada One"/>
              <a:cs typeface="Squada One"/>
              <a:sym typeface="Squada One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" y="-533007"/>
            <a:ext cx="12192000" cy="58258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8;p1">
            <a:extLst>
              <a:ext uri="{FF2B5EF4-FFF2-40B4-BE49-F238E27FC236}">
                <a16:creationId xmlns:a16="http://schemas.microsoft.com/office/drawing/2014/main" id="{726A9AF6-D114-4DB0-B83D-40693E6BF138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07CFDB-DA0A-45AC-B351-F6AEC644F3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46319366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preserve="1" userDrawn="1">
  <p:cSld name="Section 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F6DA6F9-811F-48AF-8F6A-CD5E79C85645}"/>
              </a:ext>
            </a:extLst>
          </p:cNvPr>
          <p:cNvGrpSpPr/>
          <p:nvPr userDrawn="1"/>
        </p:nvGrpSpPr>
        <p:grpSpPr>
          <a:xfrm rot="10800000">
            <a:off x="7101854" y="-668908"/>
            <a:ext cx="5091855" cy="8195500"/>
            <a:chOff x="14" y="-668908"/>
            <a:chExt cx="5091855" cy="8195500"/>
          </a:xfrm>
        </p:grpSpPr>
        <p:pic>
          <p:nvPicPr>
            <p:cNvPr id="20" name="Google Shape;20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1569" y="-668908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Google Shape;21;p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 flipH="1">
              <a:off x="14" y="2951659"/>
              <a:ext cx="5070300" cy="4574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" name="Google Shape;8;p1">
            <a:extLst>
              <a:ext uri="{FF2B5EF4-FFF2-40B4-BE49-F238E27FC236}">
                <a16:creationId xmlns:a16="http://schemas.microsoft.com/office/drawing/2014/main" id="{2C02920F-598E-4A3F-83F8-9CDB32BB94E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FB31EE-4CF5-403F-91D0-CABD5DF9FE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73" y="188965"/>
            <a:ext cx="744370" cy="626063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5580375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385896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805069" y="-765314"/>
            <a:ext cx="3067567" cy="276786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899B220-C14C-405A-9126-468653641557}"/>
              </a:ext>
            </a:extLst>
          </p:cNvPr>
          <p:cNvSpPr/>
          <p:nvPr userDrawn="1"/>
        </p:nvSpPr>
        <p:spPr>
          <a:xfrm>
            <a:off x="302493" y="176982"/>
            <a:ext cx="11599343" cy="822960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7F364C2-1062-448D-8B5F-C508A19987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98859"/>
            <a:ext cx="736734" cy="619641"/>
          </a:xfrm>
          <a:prstGeom prst="rect">
            <a:avLst/>
          </a:prstGeom>
          <a:effectLst>
            <a:softEdge rad="0"/>
          </a:effectLst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11438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9668874" y="5317467"/>
            <a:ext cx="3067567" cy="2767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44;p7">
            <a:extLst>
              <a:ext uri="{FF2B5EF4-FFF2-40B4-BE49-F238E27FC236}">
                <a16:creationId xmlns:a16="http://schemas.microsoft.com/office/drawing/2014/main" id="{F1922A3C-73BB-4D3E-985D-4DB5F886145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b="32491"/>
          <a:stretch/>
        </p:blipFill>
        <p:spPr>
          <a:xfrm>
            <a:off x="-805069" y="-757296"/>
            <a:ext cx="3067567" cy="186855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8;p1">
            <a:extLst>
              <a:ext uri="{FF2B5EF4-FFF2-40B4-BE49-F238E27FC236}">
                <a16:creationId xmlns:a16="http://schemas.microsoft.com/office/drawing/2014/main" id="{D3D27FBF-D8DE-4A84-AF49-072854B5E3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389CF75-1C27-46A2-88FD-342755BDAD00}"/>
              </a:ext>
            </a:extLst>
          </p:cNvPr>
          <p:cNvSpPr/>
          <p:nvPr userDrawn="1"/>
        </p:nvSpPr>
        <p:spPr>
          <a:xfrm>
            <a:off x="302493" y="176982"/>
            <a:ext cx="11599343" cy="741518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F6FDB22-7CFC-4264-A982-72A1480A93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59103"/>
            <a:ext cx="736734" cy="619641"/>
          </a:xfrm>
          <a:prstGeom prst="rect">
            <a:avLst/>
          </a:prstGeom>
          <a:effectLst>
            <a:softEdge rad="0"/>
          </a:effectLst>
        </p:spPr>
      </p:pic>
      <p:sp>
        <p:nvSpPr>
          <p:cNvPr id="14" name="Rectangle: Rounded Corners 145">
            <a:extLst>
              <a:ext uri="{FF2B5EF4-FFF2-40B4-BE49-F238E27FC236}">
                <a16:creationId xmlns:a16="http://schemas.microsoft.com/office/drawing/2014/main" id="{EF8FE253-D99D-49ED-8B59-C95C69088545}"/>
              </a:ext>
            </a:extLst>
          </p:cNvPr>
          <p:cNvSpPr/>
          <p:nvPr userDrawn="1"/>
        </p:nvSpPr>
        <p:spPr>
          <a:xfrm>
            <a:off x="302493" y="1040377"/>
            <a:ext cx="11653285" cy="5641147"/>
          </a:xfrm>
          <a:prstGeom prst="roundRect">
            <a:avLst>
              <a:gd name="adj" fmla="val 5866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918742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5E24E-108B-4B3E-AA94-12CFE693D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0716D0-35E2-4839-993E-6C35B6045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3D301-2B36-4200-90B3-4CF3C3A3D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33B4F-9454-4B70-83BD-5A0CC0199EC4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9FF00-A8BA-488C-BC0E-BBCD77347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E3530A-1664-4758-B85F-C9DAEA00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6A67-BFCB-477B-89DD-496DA41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3803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76C51-0AF4-4989-AA73-FDA0BA469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7B5BF-AA26-46AB-AA2E-A5966B214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480BD-847B-4FB0-B746-C2759C3FF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33B4F-9454-4B70-83BD-5A0CC0199EC4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50DDB-97FF-45A1-98B7-CDC3FF781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7F7E7-4F9C-46DD-8738-D76CA0694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6A67-BFCB-477B-89DD-496DA41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88000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028D5-0985-4CBA-A044-83D0C70A6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13771-4786-46F7-8DFC-76AA1F14B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0456B-B9EE-497E-A698-83BB43B78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33B4F-9454-4B70-83BD-5A0CC0199EC4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58C67-1167-4980-8600-624D3C82B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2C9AC-0E90-4FDE-B40E-1BC2456E2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6A67-BFCB-477B-89DD-496DA41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9877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E52B5-6443-4ECE-B1F5-3837B255B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786BD-4A35-4A86-9FB0-D20A0A74B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8D66B3-4A8C-420E-997E-1D2FC1263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8C545A-D865-4D37-83DA-9592D367C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33B4F-9454-4B70-83BD-5A0CC0199EC4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B80FF5-916A-4EEF-8B86-5A270063AD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8B891C-8C75-499F-8F1F-E8BF11B88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6A67-BFCB-477B-89DD-496DA41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3437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716E0-C22D-48E8-A17A-EDD4E079A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FCAEA1-D480-48D6-841C-E0B0472CA6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5418EC-E007-4E0F-B731-FE13F427A9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D10FCF-AA29-45E8-80C8-CE19B6E61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7FB92B-A126-475B-ADE6-CB4F9E9A53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2FA88F-9CB2-42E2-9A4E-2DF01A91A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33B4F-9454-4B70-83BD-5A0CC0199EC4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B7DBE1-649C-4C13-8FF9-CA8069E3D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248F61-611E-4190-AF0F-E18C5596A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6A67-BFCB-477B-89DD-496DA41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81353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D597B-2047-452A-A6F0-C17767939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766E11-BD54-43F0-A0E6-5CFF8C52B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33B4F-9454-4B70-83BD-5A0CC0199EC4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C16218-A66B-49E9-A869-0643C820A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1C55E0-AB3F-4A37-A9EF-1CFB30B75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6A67-BFCB-477B-89DD-496DA41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085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56A59D-6640-46D8-BBFF-8A855C910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33B4F-9454-4B70-83BD-5A0CC0199EC4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04B532-AC43-4B21-80FD-AA1A6C89D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C9709E-5CC9-4B24-9555-E32F6E6FA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6A67-BFCB-477B-89DD-496DA41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1146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C0A8B-1D5A-4CC8-879A-34F33624A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5A473-40BF-45B6-AAAA-BD19BB5E6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28E46-96B8-4727-A47E-E380F234F1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52938-F89E-4858-AFC8-42B91EBC3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33B4F-9454-4B70-83BD-5A0CC0199EC4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DCC0B-8674-45C2-9BC5-141BF1328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905AE8-A7B3-465E-81EE-87E09F2C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6A67-BFCB-477B-89DD-496DA41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9001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3A995-AB86-47AC-9FDA-28C1477DA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86F350-0ED8-49DB-B472-3992353CB6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96700-CD50-4174-B20A-00B0498B4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B5F13-D64F-47FB-8FF3-0692993C9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33B4F-9454-4B70-83BD-5A0CC0199EC4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C787A-77BE-4DDD-8FCB-87F92D54D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5BA65E-186A-44B6-9D12-0D2C3E3A7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6A67-BFCB-477B-89DD-496DA41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48753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04A0C-816A-45C3-915A-B8663D05A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AC23A-CB93-43C5-B09F-63A8AB55D2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57CBC-FE88-4FA3-9E2E-7D1359DCC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33B4F-9454-4B70-83BD-5A0CC0199EC4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80712-92B9-4367-B114-B462514F1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040AE-7CF6-4445-8F3C-F2FDE67EC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6A67-BFCB-477B-89DD-496DA41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45552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E09FE8-F029-4160-BF98-3318A57A3A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8C005-AB18-4800-B11F-6C399A72BD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152B7-9EF5-432E-8DB2-BEE40324A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33B4F-9454-4B70-83BD-5A0CC0199EC4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286E6-FE18-42CB-8181-A02229686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2A53D-A678-4DE8-B367-240AD09FF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F76A67-BFCB-477B-89DD-496DA41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67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9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theme" Target="../theme/theme8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5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848CCD"/>
            </a:gs>
            <a:gs pos="0">
              <a:schemeClr val="accent4">
                <a:lumMod val="20000"/>
                <a:lumOff val="80000"/>
              </a:schemeClr>
            </a:gs>
            <a:gs pos="100000">
              <a:srgbClr val="6699FF"/>
            </a:gs>
          </a:gsLst>
          <a:lin ang="5400012" scaled="0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quada One"/>
              <a:buNone/>
              <a:defRPr sz="3000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Condensed Light"/>
              <a:buChar char="●"/>
              <a:defRPr sz="1800"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tx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73945558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784" r:id="rId3"/>
    <p:sldLayoutId id="2147483663" r:id="rId4"/>
    <p:sldLayoutId id="2147483664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848CCD"/>
            </a:gs>
            <a:gs pos="0">
              <a:schemeClr val="accent4">
                <a:lumMod val="20000"/>
                <a:lumOff val="80000"/>
              </a:schemeClr>
            </a:gs>
            <a:gs pos="100000">
              <a:srgbClr val="6699FF"/>
            </a:gs>
          </a:gsLst>
          <a:lin ang="5400012" scaled="0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quada One"/>
              <a:buNone/>
              <a:defRPr sz="3000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Condensed Light"/>
              <a:buChar char="●"/>
              <a:defRPr sz="1800"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C24C9EF-D769-4C95-98B8-2817A8BEA07B}"/>
              </a:ext>
            </a:extLst>
          </p:cNvPr>
          <p:cNvSpPr/>
          <p:nvPr userDrawn="1"/>
        </p:nvSpPr>
        <p:spPr>
          <a:xfrm>
            <a:off x="302493" y="176982"/>
            <a:ext cx="11599343" cy="822960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D921D82-4004-412D-BB1C-345130D9564D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98859"/>
            <a:ext cx="736734" cy="619641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423939703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1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848CCD"/>
            </a:gs>
            <a:gs pos="0">
              <a:schemeClr val="accent4">
                <a:lumMod val="20000"/>
                <a:lumOff val="80000"/>
              </a:schemeClr>
            </a:gs>
            <a:gs pos="100000">
              <a:srgbClr val="6699FF"/>
            </a:gs>
          </a:gsLst>
          <a:lin ang="5400012" scaled="0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quada One"/>
              <a:buNone/>
              <a:defRPr sz="3000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Condensed Light"/>
              <a:buChar char="●"/>
              <a:defRPr sz="1800"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27063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848CCD"/>
            </a:gs>
            <a:gs pos="0">
              <a:schemeClr val="accent4">
                <a:lumMod val="20000"/>
                <a:lumOff val="80000"/>
              </a:schemeClr>
            </a:gs>
            <a:gs pos="100000">
              <a:srgbClr val="6699FF"/>
            </a:gs>
          </a:gsLst>
          <a:lin ang="5400012" scaled="0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quada One"/>
              <a:buNone/>
              <a:defRPr sz="3000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Condensed Light"/>
              <a:buChar char="●"/>
              <a:defRPr sz="1800"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3534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5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848CCD"/>
            </a:gs>
            <a:gs pos="0">
              <a:schemeClr val="accent4">
                <a:lumMod val="20000"/>
                <a:lumOff val="80000"/>
              </a:schemeClr>
            </a:gs>
            <a:gs pos="100000">
              <a:srgbClr val="6699FF"/>
            </a:gs>
          </a:gsLst>
          <a:lin ang="5400012" scaled="0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quada One"/>
              <a:buNone/>
              <a:defRPr sz="3000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Condensed Light"/>
              <a:buChar char="●"/>
              <a:defRPr sz="1800"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tx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5654372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47" r:id="rId1"/>
    <p:sldLayoutId id="2147484148" r:id="rId2"/>
    <p:sldLayoutId id="2147484149" r:id="rId3"/>
    <p:sldLayoutId id="2147484150" r:id="rId4"/>
    <p:sldLayoutId id="2147484151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848CCD"/>
            </a:gs>
            <a:gs pos="0">
              <a:schemeClr val="accent4">
                <a:lumMod val="20000"/>
                <a:lumOff val="80000"/>
              </a:schemeClr>
            </a:gs>
            <a:gs pos="100000">
              <a:srgbClr val="6699FF"/>
            </a:gs>
          </a:gsLst>
          <a:lin ang="5400012" scaled="0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quada One"/>
              <a:buNone/>
              <a:defRPr sz="3000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Condensed Light"/>
              <a:buChar char="●"/>
              <a:defRPr sz="1800"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tx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2E6DC16-262D-4227-A951-0ADAE21CD29F}"/>
              </a:ext>
            </a:extLst>
          </p:cNvPr>
          <p:cNvSpPr/>
          <p:nvPr userDrawn="1"/>
        </p:nvSpPr>
        <p:spPr>
          <a:xfrm>
            <a:off x="302493" y="176983"/>
            <a:ext cx="11599343" cy="701761"/>
          </a:xfrm>
          <a:prstGeom prst="roundRect">
            <a:avLst>
              <a:gd name="adj" fmla="val 35833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th-TH" b="1" spc="30" dirty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67D964-EF62-483F-B37D-A21DA17FC24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6653" y="259103"/>
            <a:ext cx="736734" cy="619641"/>
          </a:xfrm>
          <a:prstGeom prst="rect">
            <a:avLst/>
          </a:pr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34708801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  <p:sldLayoutId id="2147484161" r:id="rId5"/>
    <p:sldLayoutId id="2147484162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848CCD"/>
            </a:gs>
            <a:gs pos="0">
              <a:schemeClr val="accent4">
                <a:lumMod val="20000"/>
                <a:lumOff val="80000"/>
              </a:schemeClr>
            </a:gs>
            <a:gs pos="100000">
              <a:srgbClr val="6699FF"/>
            </a:gs>
          </a:gsLst>
          <a:lin ang="5400012" scaled="0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quada One"/>
              <a:buNone/>
              <a:defRPr sz="3000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Condensed Light"/>
              <a:buChar char="●"/>
              <a:defRPr sz="1800"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tx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532642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164" r:id="rId1"/>
    <p:sldLayoutId id="2147484165" r:id="rId2"/>
    <p:sldLayoutId id="2147484166" r:id="rId3"/>
    <p:sldLayoutId id="2147484167" r:id="rId4"/>
    <p:sldLayoutId id="2147484168" r:id="rId5"/>
    <p:sldLayoutId id="2147484169" r:id="rId6"/>
    <p:sldLayoutId id="2147484170" r:id="rId7"/>
    <p:sldLayoutId id="2147484171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375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  <p:sldLayoutId id="2147484187" r:id="rId14"/>
    <p:sldLayoutId id="2147484188" r:id="rId15"/>
    <p:sldLayoutId id="2147484189" r:id="rId16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100000">
              <a:schemeClr val="accent2"/>
            </a:gs>
          </a:gsLst>
          <a:lin ang="5400012" scaled="0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quada One"/>
              <a:buNone/>
              <a:defRPr sz="3000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Condensed Light"/>
              <a:buChar char="●"/>
              <a:defRPr sz="1800"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‹#›</a:t>
            </a:fld>
            <a:endParaRPr lang="en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8149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20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quada One"/>
              <a:buNone/>
              <a:defRPr sz="3000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Condensed Light"/>
              <a:buChar char="●"/>
              <a:defRPr sz="1800"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bg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41985201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206" r:id="rId1"/>
    <p:sldLayoutId id="2147484207" r:id="rId2"/>
    <p:sldLayoutId id="2147484208" r:id="rId3"/>
    <p:sldLayoutId id="2147484209" r:id="rId4"/>
    <p:sldLayoutId id="2147484210" r:id="rId5"/>
    <p:sldLayoutId id="2147484211" r:id="rId6"/>
    <p:sldLayoutId id="2147484212" r:id="rId7"/>
    <p:sldLayoutId id="2147484213" r:id="rId8"/>
    <p:sldLayoutId id="2147484214" r:id="rId9"/>
    <p:sldLayoutId id="2147484215" r:id="rId10"/>
    <p:sldLayoutId id="2147484216" r:id="rId11"/>
    <p:sldLayoutId id="2147484217" r:id="rId12"/>
    <p:sldLayoutId id="2147484218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848CCD"/>
            </a:gs>
            <a:gs pos="0">
              <a:schemeClr val="accent4">
                <a:lumMod val="20000"/>
                <a:lumOff val="80000"/>
              </a:schemeClr>
            </a:gs>
            <a:gs pos="100000">
              <a:srgbClr val="6699FF"/>
            </a:gs>
          </a:gsLst>
          <a:lin ang="5400012" scaled="0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09600" y="593367"/>
            <a:ext cx="10972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Squada One"/>
              <a:buNone/>
              <a:defRPr sz="3000">
                <a:solidFill>
                  <a:schemeClr val="lt1"/>
                </a:solidFill>
                <a:latin typeface="Squada One"/>
                <a:ea typeface="Squada One"/>
                <a:cs typeface="Squada One"/>
                <a:sym typeface="Squad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09600" y="1536633"/>
            <a:ext cx="10972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 Condensed Light"/>
              <a:buChar char="●"/>
              <a:defRPr sz="1800"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●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 Condensed Light"/>
              <a:buChar char="○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Roboto Condensed Light"/>
              <a:buChar char="■"/>
              <a:defRPr>
                <a:solidFill>
                  <a:schemeClr val="lt1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60400" y="6412357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100">
                <a:solidFill>
                  <a:schemeClr val="tx1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2077013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4220" r:id="rId1"/>
    <p:sldLayoutId id="2147484221" r:id="rId2"/>
    <p:sldLayoutId id="2147484222" r:id="rId3"/>
    <p:sldLayoutId id="2147484223" r:id="rId4"/>
    <p:sldLayoutId id="2147484224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8182F4-E9CA-4398-AA44-82F229C24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8D8A1C-D96B-4928-B1F1-5E7AD7518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DC11D1-3B1E-4F5A-A720-016269119D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33B4F-9454-4B70-83BD-5A0CC0199EC4}" type="datetimeFigureOut">
              <a:rPr lang="en-US" smtClean="0"/>
              <a:t>4/8/2022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B7520-C4B3-4F9F-89F5-563AFEA75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CEAD9-9CFB-4167-873C-B5AAD2708F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F76A67-BFCB-477B-89DD-496DA41180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59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6" r:id="rId1"/>
    <p:sldLayoutId id="2147484227" r:id="rId2"/>
    <p:sldLayoutId id="2147484228" r:id="rId3"/>
    <p:sldLayoutId id="2147484229" r:id="rId4"/>
    <p:sldLayoutId id="2147484230" r:id="rId5"/>
    <p:sldLayoutId id="2147484231" r:id="rId6"/>
    <p:sldLayoutId id="2147484232" r:id="rId7"/>
    <p:sldLayoutId id="2147484233" r:id="rId8"/>
    <p:sldLayoutId id="2147484234" r:id="rId9"/>
    <p:sldLayoutId id="2147484235" r:id="rId10"/>
    <p:sldLayoutId id="214748423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6EE71F-3152-4FF8-9FAF-6A38F15C84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>
                <a:solidFill>
                  <a:srgbClr val="FFFFFF"/>
                </a:solidFill>
              </a:rPr>
              <a:pPr/>
              <a:t>1</a:t>
            </a:fld>
            <a:endParaRPr lang="en" dirty="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9A8CF0-E381-49DA-A9FF-5E3C76F05C13}"/>
              </a:ext>
            </a:extLst>
          </p:cNvPr>
          <p:cNvSpPr txBox="1"/>
          <p:nvPr/>
        </p:nvSpPr>
        <p:spPr>
          <a:xfrm>
            <a:off x="2417747" y="2652014"/>
            <a:ext cx="7356501" cy="12482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ตัวชี้วัดที่เกี่ยวข้องกับห่วงโซ่คุณค่า (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Value Chain) 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ตามประเด็นเป้าหมาย</a:t>
            </a: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เสนอโดย</a:t>
            </a:r>
          </a:p>
          <a:p>
            <a:pPr marL="0" marR="0" lvl="0" indent="0" algn="ctr" defTabSz="914400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b="1" dirty="0">
                <a:solidFill>
                  <a:srgbClr val="000000"/>
                </a:solidFill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กรม............... กระทรวง....................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PSK" panose="020B0500040200020003" pitchFamily="34" charset="-34"/>
              <a:ea typeface="Tahoma" panose="020B060403050404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5400E3-ADD9-4A82-94C2-0B7A77D69FD7}"/>
              </a:ext>
            </a:extLst>
          </p:cNvPr>
          <p:cNvSpPr txBox="1"/>
          <p:nvPr/>
        </p:nvSpPr>
        <p:spPr>
          <a:xfrm>
            <a:off x="5343523" y="1883969"/>
            <a:ext cx="1504950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Template</a:t>
            </a: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Tahoma" panose="020B0604030504040204" pitchFamily="34" charset="0"/>
                <a:cs typeface="TH SarabunPSK" panose="020B0500040200020003" pitchFamily="34" charset="-34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87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29185835-95A5-4F51-AD36-C8413ACCCB2E}"/>
              </a:ext>
            </a:extLst>
          </p:cNvPr>
          <p:cNvSpPr/>
          <p:nvPr/>
        </p:nvSpPr>
        <p:spPr>
          <a:xfrm>
            <a:off x="9805598" y="1568031"/>
            <a:ext cx="2292414" cy="792087"/>
          </a:xfrm>
          <a:prstGeom prst="roundRect">
            <a:avLst/>
          </a:prstGeom>
          <a:solidFill>
            <a:srgbClr val="E56C27"/>
          </a:solidFill>
          <a:ln w="12700" cap="flat" cmpd="sng" algn="ctr">
            <a:solidFill>
              <a:srgbClr val="E56C2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3648" y="-15861"/>
            <a:ext cx="11627893" cy="41805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081" y="-15861"/>
            <a:ext cx="8083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รายละเอียดตัวชี้วัด</a:t>
            </a:r>
            <a:r>
              <a:rPr kumimoji="0" lang="th-TH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ประเด็นเป้าหมาย </a:t>
            </a:r>
            <a:r>
              <a:rPr lang="th-TH" sz="2400" b="1" kern="0" dirty="0">
                <a:solidFill>
                  <a:prstClr val="white">
                    <a:lumMod val="95000"/>
                  </a:prstClr>
                </a:solidFill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...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 </a:t>
            </a:r>
            <a:r>
              <a:rPr kumimoji="0" lang="th-TH" sz="2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TH SarabunPSK" panose="020B0500040200020003" pitchFamily="34" charset="-34"/>
                <a:ea typeface="Tahoma" pitchFamily="34" charset="0"/>
                <a:cs typeface="TH SarabunPSK" panose="020B0500040200020003" pitchFamily="34" charset="-34"/>
              </a:rPr>
              <a:t>: ....</a:t>
            </a:r>
            <a:endParaRPr kumimoji="0" lang="th-TH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731E13-D5F2-41FB-ABFE-F220E9B05DDC}"/>
              </a:ext>
            </a:extLst>
          </p:cNvPr>
          <p:cNvSpPr/>
          <p:nvPr/>
        </p:nvSpPr>
        <p:spPr>
          <a:xfrm>
            <a:off x="9976513" y="6400800"/>
            <a:ext cx="2229133" cy="470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3081" y="477690"/>
            <a:ext cx="5747086" cy="3978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ตัวชี้วัด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</a:t>
            </a:r>
            <a:r>
              <a:rPr kumimoji="0" lang="th-TH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.......................................................................................</a:t>
            </a:r>
            <a:endParaRPr kumimoji="0" lang="th-TH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0000FF"/>
              </a:highlight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784319" y="618388"/>
            <a:ext cx="22846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หน่วยงานที่เกี่ยวข้อง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th-TH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สป.กก.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3080" y="888029"/>
            <a:ext cx="7281617" cy="986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4863" marR="0" lvl="0" indent="-804863" algn="thaiDist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คำอธิบาย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</a:t>
            </a:r>
            <a:r>
              <a: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	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……………………………………………………………………………………………………………………………………………………….</a:t>
            </a:r>
            <a:endParaRPr lang="en-US" sz="18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804863" indent="-804863" algn="thaiDist">
              <a:lnSpc>
                <a:spcPct val="80000"/>
              </a:lnSpc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……………………………………………………………………………………………………………………………………………………….</a:t>
            </a:r>
            <a:endParaRPr lang="en-US" sz="18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804863" indent="-804863" algn="thaiDist">
              <a:lnSpc>
                <a:spcPct val="80000"/>
              </a:lnSpc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……………………………………………………………………………………………………………………………………………………….</a:t>
            </a:r>
            <a:endParaRPr lang="en-US" sz="18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804863" indent="-804863" algn="thaiDist">
              <a:lnSpc>
                <a:spcPct val="80000"/>
              </a:lnSpc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	……………………………………………………………………………………………………………………………………………………….</a:t>
            </a:r>
            <a:endParaRPr lang="en-US" sz="18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23081" y="2012276"/>
            <a:ext cx="3756156" cy="2799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เป้าหมาย ปี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2566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……………………………………………………..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158495"/>
              </p:ext>
            </p:extLst>
          </p:nvPr>
        </p:nvGraphicFramePr>
        <p:xfrm>
          <a:off x="204698" y="2362480"/>
          <a:ext cx="7200000" cy="17155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00">
                  <a:extLst>
                    <a:ext uri="{9D8B030D-6E8A-4147-A177-3AD203B41FA5}">
                      <a16:colId xmlns:a16="http://schemas.microsoft.com/office/drawing/2014/main" val="5152360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644754066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1595627643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2659447798"/>
                    </a:ext>
                  </a:extLst>
                </a:gridCol>
                <a:gridCol w="648000">
                  <a:extLst>
                    <a:ext uri="{9D8B030D-6E8A-4147-A177-3AD203B41FA5}">
                      <a16:colId xmlns:a16="http://schemas.microsoft.com/office/drawing/2014/main" val="3079781069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3602311173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3714185839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1510311638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3878331073"/>
                    </a:ext>
                  </a:extLst>
                </a:gridCol>
                <a:gridCol w="792000">
                  <a:extLst>
                    <a:ext uri="{9D8B030D-6E8A-4147-A177-3AD203B41FA5}">
                      <a16:colId xmlns:a16="http://schemas.microsoft.com/office/drawing/2014/main" val="2065998880"/>
                    </a:ext>
                  </a:extLst>
                </a:gridCol>
              </a:tblGrid>
              <a:tr h="322309">
                <a:tc gridSpan="5"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ข้อมูลพื้นฐาน</a:t>
                      </a:r>
                      <a:r>
                        <a:rPr lang="th-TH" sz="1600" baseline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(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Baseline)</a:t>
                      </a:r>
                      <a:endParaRPr lang="en-US" sz="16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th-TH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ค่าเป้าหมาย</a:t>
                      </a:r>
                      <a:r>
                        <a:rPr lang="th-TH" sz="1600" baseline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2566 – 2570 (</a:t>
                      </a:r>
                      <a:r>
                        <a:rPr lang="th-TH" sz="1600" baseline="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ถ้ามี)</a:t>
                      </a:r>
                      <a:endParaRPr lang="en-US" sz="1600" baseline="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1399034"/>
                  </a:ext>
                </a:extLst>
              </a:tr>
              <a:tr h="32230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2561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2563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2564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00FF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2566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2567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2568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2569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2570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8994238"/>
                  </a:ext>
                </a:extLst>
              </a:tr>
              <a:tr h="5567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7030A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7030A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+mn-ea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9680560"/>
                  </a:ext>
                </a:extLst>
              </a:tr>
              <a:tr h="331444">
                <a:tc gridSpan="5"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th-TH" sz="1600" u="non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ผลการดำเนินงาน…</a:t>
                      </a:r>
                      <a:r>
                        <a:rPr lang="en-US" sz="1600" u="non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………………………………………</a:t>
                      </a:r>
                    </a:p>
                    <a:p>
                      <a:pPr algn="l">
                        <a:lnSpc>
                          <a:spcPct val="80000"/>
                        </a:lnSpc>
                      </a:pPr>
                      <a:r>
                        <a:rPr lang="en-US" sz="1600" u="none" dirty="0">
                          <a:solidFill>
                            <a:schemeClr val="tx1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...........................................................................</a:t>
                      </a:r>
                      <a:endParaRPr lang="en-US" sz="1600" u="none" dirty="0">
                        <a:solidFill>
                          <a:schemeClr val="accent2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6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rgbClr val="0000CC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sz="1600" dirty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682789"/>
                  </a:ext>
                </a:extLst>
              </a:tr>
            </a:tbl>
          </a:graphicData>
        </a:graphic>
      </p:graphicFrame>
      <p:sp>
        <p:nvSpPr>
          <p:cNvPr id="26" name="Rectangle 25"/>
          <p:cNvSpPr/>
          <p:nvPr/>
        </p:nvSpPr>
        <p:spPr>
          <a:xfrm>
            <a:off x="172614" y="6328984"/>
            <a:ext cx="6734673" cy="301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6100" marR="0" lvl="0" indent="-5461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6100" algn="l"/>
              </a:tabLst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ช่วงเวลารายงานผล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…………………………………………………………………….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pic>
        <p:nvPicPr>
          <p:cNvPr id="29" name="Picture 2" descr="สำนักงานคณะกรรมการการพัฒนาระบบราชการ">
            <a:extLst>
              <a:ext uri="{FF2B5EF4-FFF2-40B4-BE49-F238E27FC236}">
                <a16:creationId xmlns:a16="http://schemas.microsoft.com/office/drawing/2014/main" id="{60BD7AEF-BAB7-4F62-9716-7F96C09296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6345" y="31427"/>
            <a:ext cx="497291" cy="41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Down Arrow 26">
            <a:extLst>
              <a:ext uri="{FF2B5EF4-FFF2-40B4-BE49-F238E27FC236}">
                <a16:creationId xmlns:a16="http://schemas.microsoft.com/office/drawing/2014/main" id="{5D350864-2763-40B4-90AC-6CD914BC623F}"/>
              </a:ext>
            </a:extLst>
          </p:cNvPr>
          <p:cNvSpPr/>
          <p:nvPr/>
        </p:nvSpPr>
        <p:spPr>
          <a:xfrm>
            <a:off x="2995670" y="3719431"/>
            <a:ext cx="304800" cy="18167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6BC6DBF-E7E5-4A0A-935A-D1264F6BEEF0}"/>
              </a:ext>
            </a:extLst>
          </p:cNvPr>
          <p:cNvSpPr/>
          <p:nvPr/>
        </p:nvSpPr>
        <p:spPr>
          <a:xfrm>
            <a:off x="0" y="6636915"/>
            <a:ext cx="9976513" cy="2362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546100" marR="0" lvl="0" indent="-5461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6100" algn="l"/>
              </a:tabLst>
              <a:defRPr/>
            </a:pPr>
            <a:r>
              <a:rPr kumimoji="0" lang="th-TH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หมายเหตุ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</a:t>
            </a:r>
            <a:r>
              <a:rPr kumimoji="0" lang="th-T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…………………………………………………………………….</a:t>
            </a:r>
            <a:r>
              <a:rPr kumimoji="0" lang="th-TH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28" name="Slide Number Placeholder 3">
            <a:extLst>
              <a:ext uri="{FF2B5EF4-FFF2-40B4-BE49-F238E27FC236}">
                <a16:creationId xmlns:a16="http://schemas.microsoft.com/office/drawing/2014/main" id="{C1B01A38-B6E7-45FC-9057-770802D96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18523" y="6492875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87E290-76B0-4EA1-9FB1-BF333C18EEE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4C4B4CE-D32A-4A38-B6BE-8429281CAEA6}"/>
              </a:ext>
            </a:extLst>
          </p:cNvPr>
          <p:cNvSpPr txBox="1"/>
          <p:nvPr/>
        </p:nvSpPr>
        <p:spPr>
          <a:xfrm>
            <a:off x="9906581" y="1568031"/>
            <a:ext cx="20697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 PSK"/>
                <a:ea typeface="+mn-ea"/>
                <a:cs typeface="TH SarabunPSK" panose="020B0500040200020003" pitchFamily="34" charset="-34"/>
              </a:rPr>
              <a:t>เป้าหมาย </a:t>
            </a:r>
            <a:r>
              <a:rPr lang="en-US" sz="1600" b="1" kern="0" dirty="0">
                <a:solidFill>
                  <a:prstClr val="white"/>
                </a:solidFill>
                <a:latin typeface="TH Sarabun PSK"/>
                <a:cs typeface="TH SarabunPSK" panose="020B0500040200020003" pitchFamily="34" charset="-34"/>
              </a:rPr>
              <a:t>…………….</a:t>
            </a:r>
            <a:r>
              <a:rPr kumimoji="0" lang="th-TH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 PSK"/>
                <a:ea typeface="+mn-ea"/>
                <a:cs typeface="TH SarabunPSK" panose="020B0500040200020003" pitchFamily="34" charset="-34"/>
              </a:rPr>
              <a:t> 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H Sarabun PSK"/>
                <a:ea typeface="+mn-ea"/>
                <a:cs typeface="TH SarabunPSK" panose="020B0500040200020003" pitchFamily="34" charset="-34"/>
              </a:rPr>
              <a:t>……………………………………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kern="0" dirty="0">
                <a:solidFill>
                  <a:prstClr val="white"/>
                </a:solidFill>
                <a:latin typeface="TH Sarabun PSK"/>
                <a:cs typeface="TH SarabunPSK" panose="020B0500040200020003" pitchFamily="34" charset="-34"/>
              </a:rPr>
              <a:t>........................................</a:t>
            </a: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H Sarabun PSK"/>
              <a:ea typeface="+mn-ea"/>
              <a:cs typeface="TH SarabunPSK" panose="020B0500040200020003" pitchFamily="34" charset="-34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D5D197C-8EB5-43E1-8A91-74A230F0AF0B}"/>
              </a:ext>
            </a:extLst>
          </p:cNvPr>
          <p:cNvGrpSpPr/>
          <p:nvPr/>
        </p:nvGrpSpPr>
        <p:grpSpPr>
          <a:xfrm>
            <a:off x="9848244" y="2631470"/>
            <a:ext cx="2234727" cy="702570"/>
            <a:chOff x="9848244" y="2530886"/>
            <a:chExt cx="2234727" cy="70257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0DFFD3D-4670-4BE1-B974-43181CE75520}"/>
                </a:ext>
              </a:extLst>
            </p:cNvPr>
            <p:cNvSpPr txBox="1"/>
            <p:nvPr/>
          </p:nvSpPr>
          <p:spPr>
            <a:xfrm>
              <a:off x="9848244" y="2530886"/>
              <a:ext cx="2234727" cy="66022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107950" marR="0" lvl="0" indent="-107950" fontAlgn="auto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kumimoji="0" sz="900" b="0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PSK" panose="020B0500040200020003" pitchFamily="34" charset="-34"/>
                  <a:cs typeface="TH SarabunPSK" panose="020B0500040200020003" pitchFamily="34" charset="-34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th-TH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E2EC94F-A7C0-4A07-A955-7895666B838F}"/>
                </a:ext>
              </a:extLst>
            </p:cNvPr>
            <p:cNvSpPr txBox="1"/>
            <p:nvPr/>
          </p:nvSpPr>
          <p:spPr>
            <a:xfrm>
              <a:off x="9916307" y="2537881"/>
              <a:ext cx="2070996" cy="6955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PSK"/>
                  <a:ea typeface="+mn-ea"/>
                  <a:cs typeface="TH SarabunPSK" panose="020B0500040200020003" pitchFamily="34" charset="-34"/>
                </a:rPr>
                <a:t>V02</a:t>
              </a:r>
            </a:p>
            <a:p>
              <a:pPr marL="0" marR="0" lvl="0" indent="0" algn="l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dirty="0">
                  <a:solidFill>
                    <a:prstClr val="black"/>
                  </a:solidFill>
                  <a:latin typeface="TH Sarabun PSK"/>
                  <a:cs typeface="TH SarabunPSK" panose="020B0500040200020003" pitchFamily="34" charset="-34"/>
                </a:rPr>
                <a:t>……………………………………………………………</a:t>
              </a:r>
              <a:endParaRPr kumimoji="0" lang="th-TH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PSK"/>
                <a:ea typeface="+mn-ea"/>
                <a:cs typeface="TH SarabunPSK" panose="020B0500040200020003" pitchFamily="34" charset="-34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11F13F0-33C2-4E51-AA39-91041AE49855}"/>
              </a:ext>
            </a:extLst>
          </p:cNvPr>
          <p:cNvGrpSpPr/>
          <p:nvPr/>
        </p:nvGrpSpPr>
        <p:grpSpPr>
          <a:xfrm>
            <a:off x="9840008" y="3573393"/>
            <a:ext cx="2247379" cy="797322"/>
            <a:chOff x="9840008" y="3339524"/>
            <a:chExt cx="2247379" cy="66558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6CE7A74-E0BE-4213-88B1-3E354093F25A}"/>
                </a:ext>
              </a:extLst>
            </p:cNvPr>
            <p:cNvSpPr/>
            <p:nvPr/>
          </p:nvSpPr>
          <p:spPr>
            <a:xfrm>
              <a:off x="9840008" y="3339524"/>
              <a:ext cx="2242963" cy="5615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0F2B31F-BF2B-4AD3-9087-CD9810EE20B6}"/>
                </a:ext>
              </a:extLst>
            </p:cNvPr>
            <p:cNvSpPr txBox="1"/>
            <p:nvPr/>
          </p:nvSpPr>
          <p:spPr>
            <a:xfrm>
              <a:off x="9865672" y="3377248"/>
              <a:ext cx="2221715" cy="6278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PSK"/>
                  <a:ea typeface="+mn-ea"/>
                  <a:cs typeface="TH SarabunPSK" panose="020B0500040200020003" pitchFamily="34" charset="-34"/>
                </a:rPr>
                <a:t>F0204 </a:t>
              </a:r>
              <a:endParaRPr kumimoji="0" lang="th-TH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PSK"/>
                <a:ea typeface="+mn-ea"/>
                <a:cs typeface="TH SarabunPSK" panose="020B0500040200020003" pitchFamily="34" charset="-3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PSK"/>
                  <a:ea typeface="+mn-ea"/>
                  <a:cs typeface="TH SarabunPSK" panose="020B0500040200020003" pitchFamily="34" charset="-34"/>
                </a:rPr>
                <a:t>……………………………………………………………………………</a:t>
              </a:r>
              <a:endParaRPr kumimoji="0" lang="th-TH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PSK"/>
                <a:ea typeface="+mn-ea"/>
                <a:cs typeface="TH SarabunPSK" panose="020B0500040200020003" pitchFamily="34" charset="-34"/>
              </a:endParaRPr>
            </a:p>
          </p:txBody>
        </p:sp>
      </p:grpSp>
      <p:sp>
        <p:nvSpPr>
          <p:cNvPr id="41" name="Arrow: Down 40">
            <a:extLst>
              <a:ext uri="{FF2B5EF4-FFF2-40B4-BE49-F238E27FC236}">
                <a16:creationId xmlns:a16="http://schemas.microsoft.com/office/drawing/2014/main" id="{AEC2CD89-5C85-4C01-A61D-C225FCADFDB7}"/>
              </a:ext>
            </a:extLst>
          </p:cNvPr>
          <p:cNvSpPr/>
          <p:nvPr/>
        </p:nvSpPr>
        <p:spPr>
          <a:xfrm>
            <a:off x="10769071" y="2372993"/>
            <a:ext cx="384835" cy="23621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Arrow: Down 42">
            <a:extLst>
              <a:ext uri="{FF2B5EF4-FFF2-40B4-BE49-F238E27FC236}">
                <a16:creationId xmlns:a16="http://schemas.microsoft.com/office/drawing/2014/main" id="{4D244013-48F4-42B3-9FF1-F25586C3F3FA}"/>
              </a:ext>
            </a:extLst>
          </p:cNvPr>
          <p:cNvSpPr/>
          <p:nvPr/>
        </p:nvSpPr>
        <p:spPr>
          <a:xfrm>
            <a:off x="10769071" y="3310890"/>
            <a:ext cx="384835" cy="23621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B90C3C9-1DE6-4A28-9667-2FACF94E029B}"/>
              </a:ext>
            </a:extLst>
          </p:cNvPr>
          <p:cNvSpPr/>
          <p:nvPr/>
        </p:nvSpPr>
        <p:spPr>
          <a:xfrm>
            <a:off x="9784320" y="618389"/>
            <a:ext cx="2284600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หน่วยงานที่เกี่ยวข้อง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th-TH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สป.กก.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3F1CC98-13FB-4474-AE96-707C0078028A}"/>
              </a:ext>
            </a:extLst>
          </p:cNvPr>
          <p:cNvSpPr/>
          <p:nvPr/>
        </p:nvSpPr>
        <p:spPr>
          <a:xfrm>
            <a:off x="9794955" y="556801"/>
            <a:ext cx="2284600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หน่วยงานที่เกี่ยวข้อง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</a:t>
            </a:r>
            <a:r>
              <a:rPr kumimoji="0" lang="th-T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endParaRPr lang="en-US" sz="2000" kern="0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……………………………………………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A227389-B1C0-4FAC-BC4C-37DA337A512C}"/>
              </a:ext>
            </a:extLst>
          </p:cNvPr>
          <p:cNvCxnSpPr>
            <a:cxnSpLocks/>
            <a:stCxn id="48" idx="2"/>
            <a:endCxn id="34" idx="0"/>
          </p:cNvCxnSpPr>
          <p:nvPr/>
        </p:nvCxnSpPr>
        <p:spPr>
          <a:xfrm>
            <a:off x="10937255" y="1264687"/>
            <a:ext cx="4225" cy="303344"/>
          </a:xfrm>
          <a:prstGeom prst="straightConnector1">
            <a:avLst/>
          </a:prstGeom>
          <a:ln>
            <a:solidFill>
              <a:schemeClr val="tx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D95447E-A3AA-41AC-A9EC-6C91F55F2E9E}"/>
              </a:ext>
            </a:extLst>
          </p:cNvPr>
          <p:cNvCxnSpPr>
            <a:cxnSpLocks/>
            <a:endCxn id="2" idx="3"/>
          </p:cNvCxnSpPr>
          <p:nvPr/>
        </p:nvCxnSpPr>
        <p:spPr>
          <a:xfrm flipH="1" flipV="1">
            <a:off x="5870167" y="676623"/>
            <a:ext cx="3911786" cy="14493"/>
          </a:xfrm>
          <a:prstGeom prst="straightConnector1">
            <a:avLst/>
          </a:prstGeom>
          <a:ln>
            <a:solidFill>
              <a:schemeClr val="tx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rrow: Down 59">
            <a:extLst>
              <a:ext uri="{FF2B5EF4-FFF2-40B4-BE49-F238E27FC236}">
                <a16:creationId xmlns:a16="http://schemas.microsoft.com/office/drawing/2014/main" id="{3198A089-6C0D-44ED-8772-37510C0CCA3B}"/>
              </a:ext>
            </a:extLst>
          </p:cNvPr>
          <p:cNvSpPr/>
          <p:nvPr/>
        </p:nvSpPr>
        <p:spPr>
          <a:xfrm>
            <a:off x="10769071" y="4227789"/>
            <a:ext cx="384835" cy="236219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D49A3E3-1303-44ED-AEEE-EBBA6AA08116}"/>
              </a:ext>
            </a:extLst>
          </p:cNvPr>
          <p:cNvGrpSpPr/>
          <p:nvPr/>
        </p:nvGrpSpPr>
        <p:grpSpPr>
          <a:xfrm>
            <a:off x="9855049" y="4506692"/>
            <a:ext cx="2242963" cy="1438524"/>
            <a:chOff x="9840008" y="3339524"/>
            <a:chExt cx="2242963" cy="86484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29B1B53-3757-4B88-9F93-C06C29F95062}"/>
                </a:ext>
              </a:extLst>
            </p:cNvPr>
            <p:cNvSpPr/>
            <p:nvPr/>
          </p:nvSpPr>
          <p:spPr>
            <a:xfrm>
              <a:off x="9840008" y="3339524"/>
              <a:ext cx="2242963" cy="7884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F187081-D48F-47E2-BD9F-82BD144ED4B1}"/>
                </a:ext>
              </a:extLst>
            </p:cNvPr>
            <p:cNvSpPr txBox="1"/>
            <p:nvPr/>
          </p:nvSpPr>
          <p:spPr>
            <a:xfrm>
              <a:off x="9840008" y="3415768"/>
              <a:ext cx="2221715" cy="7886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PSK"/>
                  <a:ea typeface="+mn-ea"/>
                  <a:cs typeface="TH SarabunPSK" panose="020B0500040200020003" pitchFamily="34" charset="-34"/>
                  <a:sym typeface="Wingdings" panose="05000000000000000000" pitchFamily="2" charset="2"/>
                </a:rPr>
                <a:t> </a:t>
              </a:r>
              <a:r>
                <a:rPr kumimoji="0" lang="th-TH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PSK"/>
                  <a:ea typeface="+mn-ea"/>
                  <a:cs typeface="TH SarabunPSK" panose="020B0500040200020003" pitchFamily="34" charset="-34"/>
                </a:rPr>
                <a:t>ตัวชี้วัดเฉพาะหน่วยงาน</a:t>
              </a:r>
            </a:p>
            <a:p>
              <a:pPr marL="0" marR="0" lvl="0" indent="0" algn="l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PSK"/>
                <a:ea typeface="+mn-ea"/>
                <a:cs typeface="TH SarabunPSK" panose="020B0500040200020003" pitchFamily="34" charset="-3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PSK"/>
                  <a:ea typeface="+mn-ea"/>
                  <a:cs typeface="TH SarabunPSK" panose="020B0500040200020003" pitchFamily="34" charset="-34"/>
                  <a:sym typeface="Wingdings" panose="05000000000000000000" pitchFamily="2" charset="2"/>
                </a:rPr>
                <a:t> </a:t>
              </a:r>
              <a:r>
                <a:rPr kumimoji="0" lang="th-TH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PSK"/>
                  <a:ea typeface="+mn-ea"/>
                  <a:cs typeface="TH SarabunPSK" panose="020B0500040200020003" pitchFamily="34" charset="-34"/>
                </a:rPr>
                <a:t>ตัวชี้วัดบูรณาการหลายห</a:t>
              </a:r>
              <a:r>
                <a:rPr lang="th-TH" sz="1600" kern="0" dirty="0">
                  <a:solidFill>
                    <a:prstClr val="black"/>
                  </a:solidFill>
                  <a:latin typeface="TH Sarabun PSK"/>
                  <a:cs typeface="TH SarabunPSK" panose="020B0500040200020003" pitchFamily="34" charset="-34"/>
                </a:rPr>
                <a:t>น่</a:t>
              </a:r>
              <a:r>
                <a:rPr kumimoji="0" lang="th-TH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PSK"/>
                  <a:ea typeface="+mn-ea"/>
                  <a:cs typeface="TH SarabunPSK" panose="020B0500040200020003" pitchFamily="34" charset="-34"/>
                </a:rPr>
                <a:t>วย</a:t>
              </a:r>
            </a:p>
            <a:p>
              <a:pPr marL="0" marR="0" lvl="0" indent="0" algn="l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PSK"/>
                  <a:ea typeface="+mn-ea"/>
                  <a:cs typeface="TH SarabunPSK" panose="020B0500040200020003" pitchFamily="34" charset="-34"/>
                </a:rPr>
                <a:t>โปรดระบุ ...........................................</a:t>
              </a:r>
              <a:br>
                <a:rPr kumimoji="0" lang="th-TH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PSK"/>
                  <a:ea typeface="+mn-ea"/>
                  <a:cs typeface="TH SarabunPSK" panose="020B0500040200020003" pitchFamily="34" charset="-34"/>
                </a:rPr>
              </a:br>
              <a:r>
                <a:rPr kumimoji="0" lang="th-TH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PSK"/>
                  <a:ea typeface="+mn-ea"/>
                  <a:cs typeface="TH SarabunPSK" panose="020B0500040200020003" pitchFamily="34" charset="-34"/>
                </a:rPr>
                <a:t>............................................................</a:t>
              </a:r>
            </a:p>
            <a:p>
              <a:pPr marL="0" marR="0" lvl="0" indent="0" algn="l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H Sarabun PSK"/>
                  <a:ea typeface="+mn-ea"/>
                  <a:cs typeface="TH SarabunPSK" panose="020B0500040200020003" pitchFamily="34" charset="-34"/>
                </a:rPr>
                <a:t>............................................................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7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PSK"/>
                <a:ea typeface="+mn-ea"/>
                <a:cs typeface="TH SarabunPSK" panose="020B0500040200020003" pitchFamily="34" charset="-34"/>
              </a:endParaRP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id="{E7E4F766-2C43-484A-9B90-A82F046A868E}"/>
              </a:ext>
            </a:extLst>
          </p:cNvPr>
          <p:cNvSpPr txBox="1"/>
          <p:nvPr/>
        </p:nvSpPr>
        <p:spPr>
          <a:xfrm>
            <a:off x="9888875" y="4584560"/>
            <a:ext cx="3848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PSK"/>
                <a:ea typeface="+mn-ea"/>
                <a:cs typeface="+mn-cs"/>
                <a:sym typeface="Wingdings" panose="05000000000000000000" pitchFamily="2" charset="2"/>
              </a:rPr>
              <a:t>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 PSK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A1FF574-794B-448C-AE88-BA2BC2F7BE13}"/>
              </a:ext>
            </a:extLst>
          </p:cNvPr>
          <p:cNvSpPr/>
          <p:nvPr/>
        </p:nvSpPr>
        <p:spPr>
          <a:xfrm>
            <a:off x="172614" y="5144750"/>
            <a:ext cx="4870025" cy="296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6100" marR="0" lvl="0" indent="-5461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6100" algn="l"/>
              </a:tabLst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เงื่อนไข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…………………………………………………………………….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C100615-9B87-47C6-91F8-E6FAD63F4103}"/>
              </a:ext>
            </a:extLst>
          </p:cNvPr>
          <p:cNvSpPr/>
          <p:nvPr/>
        </p:nvSpPr>
        <p:spPr>
          <a:xfrm>
            <a:off x="172614" y="5543207"/>
            <a:ext cx="7200000" cy="301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6100" marR="0" lvl="0" indent="-5461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6100" algn="l"/>
              </a:tabLst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หมายเหตุ</a:t>
            </a:r>
            <a:r>
              <a:rPr kumimoji="0" lang="th-TH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…………………………………………………………………….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C9E6153-F871-47D4-9FB5-AA5189A823E9}"/>
              </a:ext>
            </a:extLst>
          </p:cNvPr>
          <p:cNvSpPr/>
          <p:nvPr/>
        </p:nvSpPr>
        <p:spPr>
          <a:xfrm>
            <a:off x="163889" y="5941664"/>
            <a:ext cx="6734673" cy="301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6100" marR="0" lvl="0" indent="-54610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46100" algn="l"/>
              </a:tabLst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PSK"/>
                <a:ea typeface="+mn-ea"/>
                <a:cs typeface="TH SarabunPSK" panose="020B0500040200020003" pitchFamily="34" charset="-34"/>
              </a:rPr>
              <a:t>ผู้รับผิดชอบการรายงานผล</a:t>
            </a:r>
            <a:r>
              <a:rPr kumimoji="0" lang="th-TH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 PSK"/>
                <a:ea typeface="+mn-ea"/>
                <a:cs typeface="TH SarabunPSK" panose="020B0500040200020003" pitchFamily="34" charset="-34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…………………………………………………………………….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H Sarabun PSK"/>
              <a:ea typeface="+mn-ea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96671389"/>
      </p:ext>
    </p:extLst>
  </p:cSld>
  <p:clrMapOvr>
    <a:masterClrMapping/>
  </p:clrMapOvr>
</p:sld>
</file>

<file path=ppt/theme/theme1.xml><?xml version="1.0" encoding="utf-8"?>
<a:theme xmlns:a="http://schemas.openxmlformats.org/drawingml/2006/main" name="Tech Startup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8D3CE"/>
      </a:accent1>
      <a:accent2>
        <a:srgbClr val="423864"/>
      </a:accent2>
      <a:accent3>
        <a:srgbClr val="78909C"/>
      </a:accent3>
      <a:accent4>
        <a:srgbClr val="88D3CE"/>
      </a:accent4>
      <a:accent5>
        <a:srgbClr val="0097A7"/>
      </a:accent5>
      <a:accent6>
        <a:srgbClr val="4238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ch Startup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8D3CE"/>
      </a:accent1>
      <a:accent2>
        <a:srgbClr val="423864"/>
      </a:accent2>
      <a:accent3>
        <a:srgbClr val="78909C"/>
      </a:accent3>
      <a:accent4>
        <a:srgbClr val="88D3CE"/>
      </a:accent4>
      <a:accent5>
        <a:srgbClr val="0097A7"/>
      </a:accent5>
      <a:accent6>
        <a:srgbClr val="4238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Tech Startup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8D3CE"/>
      </a:accent1>
      <a:accent2>
        <a:srgbClr val="423864"/>
      </a:accent2>
      <a:accent3>
        <a:srgbClr val="78909C"/>
      </a:accent3>
      <a:accent4>
        <a:srgbClr val="88D3CE"/>
      </a:accent4>
      <a:accent5>
        <a:srgbClr val="0097A7"/>
      </a:accent5>
      <a:accent6>
        <a:srgbClr val="4238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1_Tech Startup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8D3CE"/>
      </a:accent1>
      <a:accent2>
        <a:srgbClr val="423864"/>
      </a:accent2>
      <a:accent3>
        <a:srgbClr val="78909C"/>
      </a:accent3>
      <a:accent4>
        <a:srgbClr val="88D3CE"/>
      </a:accent4>
      <a:accent5>
        <a:srgbClr val="0097A7"/>
      </a:accent5>
      <a:accent6>
        <a:srgbClr val="4238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solidFill>
          <a:schemeClr val="accent1">
            <a:lumMod val="50000"/>
          </a:schemeClr>
        </a:solidFill>
        <a:ln w="9525">
          <a:solidFill>
            <a:schemeClr val="accent1">
              <a:lumMod val="75000"/>
            </a:schemeClr>
          </a:solidFill>
          <a:miter lim="800000"/>
          <a:headEnd/>
          <a:tailEnd/>
        </a:ln>
        <a:effectLst>
          <a:innerShdw blurRad="63500" dist="50800" dir="13500000">
            <a:prstClr val="black">
              <a:alpha val="50000"/>
            </a:prstClr>
          </a:innerShdw>
        </a:effectLst>
      </a:spPr>
      <a:bodyPr wrap="square" anchor="ctr">
        <a:no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1" i="0" u="none" strike="noStrike" kern="1200" cap="none" spc="0" normalizeH="0" baseline="0" noProof="0" dirty="0">
            <a:ln>
              <a:noFill/>
            </a:ln>
            <a:solidFill>
              <a:schemeClr val="bg1"/>
            </a:solidFill>
            <a:effectLst/>
            <a:uLnTx/>
            <a:uFillTx/>
            <a:latin typeface="Tahoma" pitchFamily="34" charset="0"/>
            <a:ea typeface="+mn-ea"/>
            <a:cs typeface="Tahoma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1_Tech Startup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8D3CE"/>
      </a:accent1>
      <a:accent2>
        <a:srgbClr val="423864"/>
      </a:accent2>
      <a:accent3>
        <a:srgbClr val="78909C"/>
      </a:accent3>
      <a:accent4>
        <a:srgbClr val="88D3CE"/>
      </a:accent4>
      <a:accent5>
        <a:srgbClr val="0097A7"/>
      </a:accent5>
      <a:accent6>
        <a:srgbClr val="4238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Tech Startup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8D3CE"/>
      </a:accent1>
      <a:accent2>
        <a:srgbClr val="423864"/>
      </a:accent2>
      <a:accent3>
        <a:srgbClr val="78909C"/>
      </a:accent3>
      <a:accent4>
        <a:srgbClr val="88D3CE"/>
      </a:accent4>
      <a:accent5>
        <a:srgbClr val="0097A7"/>
      </a:accent5>
      <a:accent6>
        <a:srgbClr val="4238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Tech Startup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8D3CE"/>
      </a:accent1>
      <a:accent2>
        <a:srgbClr val="423864"/>
      </a:accent2>
      <a:accent3>
        <a:srgbClr val="78909C"/>
      </a:accent3>
      <a:accent4>
        <a:srgbClr val="88D3CE"/>
      </a:accent4>
      <a:accent5>
        <a:srgbClr val="0097A7"/>
      </a:accent5>
      <a:accent6>
        <a:srgbClr val="4238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Contents Slide Master">
  <a:themeElements>
    <a:clrScheme name="ALLPPT-COLOR-A0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CBCBCB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6_Tech Startup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8D3CE"/>
      </a:accent1>
      <a:accent2>
        <a:srgbClr val="423864"/>
      </a:accent2>
      <a:accent3>
        <a:srgbClr val="78909C"/>
      </a:accent3>
      <a:accent4>
        <a:srgbClr val="88D3CE"/>
      </a:accent4>
      <a:accent5>
        <a:srgbClr val="0097A7"/>
      </a:accent5>
      <a:accent6>
        <a:srgbClr val="4238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Tech Startup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8D3CE"/>
      </a:accent1>
      <a:accent2>
        <a:srgbClr val="423864"/>
      </a:accent2>
      <a:accent3>
        <a:srgbClr val="78909C"/>
      </a:accent3>
      <a:accent4>
        <a:srgbClr val="88D3CE"/>
      </a:accent4>
      <a:accent5>
        <a:srgbClr val="0097A7"/>
      </a:accent5>
      <a:accent6>
        <a:srgbClr val="4238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Tech Startup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8D3CE"/>
      </a:accent1>
      <a:accent2>
        <a:srgbClr val="423864"/>
      </a:accent2>
      <a:accent3>
        <a:srgbClr val="78909C"/>
      </a:accent3>
      <a:accent4>
        <a:srgbClr val="88D3CE"/>
      </a:accent4>
      <a:accent5>
        <a:srgbClr val="0097A7"/>
      </a:accent5>
      <a:accent6>
        <a:srgbClr val="423864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11897</TotalTime>
  <Words>158</Words>
  <Application>Microsoft Office PowerPoint</Application>
  <PresentationFormat>Widescreen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2</vt:i4>
      </vt:variant>
    </vt:vector>
  </HeadingPairs>
  <TitlesOfParts>
    <vt:vector size="21" baseType="lpstr">
      <vt:lpstr>Arial</vt:lpstr>
      <vt:lpstr>Calibri</vt:lpstr>
      <vt:lpstr>Calibri Light</vt:lpstr>
      <vt:lpstr>Roboto Condensed Light</vt:lpstr>
      <vt:lpstr>Squada One</vt:lpstr>
      <vt:lpstr>TH Sarabun PSK</vt:lpstr>
      <vt:lpstr>TH SarabunPSK</vt:lpstr>
      <vt:lpstr>Tech Startup by Slidesgo</vt:lpstr>
      <vt:lpstr>2_Tech Startup by Slidesgo</vt:lpstr>
      <vt:lpstr>4_Tech Startup by Slidesgo</vt:lpstr>
      <vt:lpstr>21_Tech Startup by Slidesgo</vt:lpstr>
      <vt:lpstr>1_Tech Startup by Slidesgo</vt:lpstr>
      <vt:lpstr>3_Tech Startup by Slidesgo</vt:lpstr>
      <vt:lpstr>5_Tech Startup by Slidesgo</vt:lpstr>
      <vt:lpstr>Contents Slide Master</vt:lpstr>
      <vt:lpstr>6_Tech Startup by Slidesgo</vt:lpstr>
      <vt:lpstr>10_Tech Startup by Slidesgo</vt:lpstr>
      <vt:lpstr>11_Tech Startup by Slidesgo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นางสาว วสุนธรา  กิจประยูร</dc:creator>
  <cp:lastModifiedBy>Asus OPDC 009</cp:lastModifiedBy>
  <cp:revision>976</cp:revision>
  <dcterms:created xsi:type="dcterms:W3CDTF">2021-07-23T13:28:29Z</dcterms:created>
  <dcterms:modified xsi:type="dcterms:W3CDTF">2022-04-08T05:07:03Z</dcterms:modified>
</cp:coreProperties>
</file>