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906000" cy="6858000" type="A4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3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16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5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8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6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2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0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4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85843-B3CD-4FDA-930F-CD4EE2637694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4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709" y="240360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 ..............................................................................</a:t>
            </a:r>
          </a:p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นวัตกรรม/การประปรุงกระบวนงาน เรื่อง ....................................................................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52400" y="838201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ความเป็นมาและความสำคัญของปัญหา </a:t>
            </a:r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………………………………………………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38545" y="3733800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ขั้นตอนเดิมก่อนการปรับปรุง</a:t>
            </a:r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………………………………………………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008418" y="824347"/>
            <a:ext cx="4724400" cy="29094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ขั้นตอนใหม่หลังก่อน</a:t>
            </a:r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การปรับปรุง</a:t>
            </a:r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………………………………………………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08418" y="3754584"/>
            <a:ext cx="4724400" cy="29094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</a:t>
            </a:r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…………………………………………………………………………………………………………….</a:t>
            </a:r>
          </a:p>
          <a:p>
            <a:r>
              <a:rPr lang="en-US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4232844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311727" y="1143000"/>
            <a:ext cx="48006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th-TH" sz="1800" b="1" dirty="0">
                <a:solidFill>
                  <a:prstClr val="black"/>
                </a:solidFill>
                <a:ea typeface="Calibri" panose="020F0502020204030204" pitchFamily="34" charset="0"/>
                <a:cs typeface="TH SarabunPSK" panose="020B0500040200020003" pitchFamily="34" charset="-34"/>
              </a:rPr>
              <a:t>คุณค่าต่อประชาชน/ต่อส่วนราชการ/ต่อประเทศ(ผลกระทบทางบวกในวงกว้าง(</a:t>
            </a:r>
            <a:r>
              <a:rPr lang="en-US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Impact</a:t>
            </a:r>
            <a:r>
              <a:rPr lang="th-TH" sz="1800" b="1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) ที่เกิดขึ้นจากผลงาน</a:t>
            </a:r>
            <a:endParaRPr lang="en-US" sz="1800" dirty="0">
              <a:solidFill>
                <a:prstClr val="black"/>
              </a:solidFill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th-TH" sz="1800" dirty="0" smtClean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r>
              <a:rPr lang="en-US" sz="18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 </a:t>
            </a:r>
            <a:endParaRPr lang="en-US" sz="1800" dirty="0">
              <a:solidFill>
                <a:prstClr val="black"/>
              </a:solidFill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112327" y="1143000"/>
            <a:ext cx="46482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th-TH" sz="1800" b="1" dirty="0">
                <a:solidFill>
                  <a:prstClr val="black"/>
                </a:solidFill>
                <a:ea typeface="Calibri" panose="020F0502020204030204" pitchFamily="34" charset="0"/>
                <a:cs typeface="TH SarabunPSK" panose="020B0500040200020003" pitchFamily="34" charset="-34"/>
              </a:rPr>
              <a:t>แผนดำเนินการ/รูปแบบการพัฒนาใน</a:t>
            </a:r>
            <a:r>
              <a:rPr lang="th-TH" sz="1800" b="1" dirty="0" smtClean="0">
                <a:solidFill>
                  <a:prstClr val="black"/>
                </a:solidFill>
                <a:ea typeface="Calibri" panose="020F0502020204030204" pitchFamily="34" charset="0"/>
                <a:cs typeface="TH SarabunPSK" panose="020B0500040200020003" pitchFamily="34" charset="-34"/>
              </a:rPr>
              <a:t>อนาคต</a:t>
            </a: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th-TH" sz="1800" dirty="0" smtClean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en-US" sz="1800" dirty="0">
              <a:solidFill>
                <a:prstClr val="black"/>
              </a:solidFill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349827" y="4135581"/>
            <a:ext cx="90331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flipH="1" flipV="1">
            <a:off x="4994564" y="1364673"/>
            <a:ext cx="6926" cy="27709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311727" y="4135581"/>
            <a:ext cx="8763000" cy="2646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เครือข่ายภายในและภายนอกที่เกี่ยวข้อง</a:t>
            </a:r>
          </a:p>
          <a:p>
            <a:pPr algn="l"/>
            <a:r>
              <a:rPr lang="th-TH" sz="1800" dirty="0">
                <a:solidFill>
                  <a:prstClr val="black"/>
                </a:solidFill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th-TH" sz="18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Cordia New" panose="020B0304020202020204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7" y="226506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 ..............................................................................</a:t>
            </a:r>
          </a:p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นวัตกรรม/การประปรุงกระบวนงาน เรื่อง .................................................................... (ต่อ)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91124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927" y="226506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ส่วนราชการ ..............................................................................</a:t>
            </a:r>
          </a:p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นวัตกรรม/การประปรุงกระบวนงาน เรื่อง .................................................................... (ต่อ)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52400" y="838201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ใส่รูปภาพ</a:t>
            </a:r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008418" y="3754581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138545" y="3733800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5008418" y="824346"/>
            <a:ext cx="4724400" cy="28955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84788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121</Words>
  <Application>Microsoft Office PowerPoint</Application>
  <PresentationFormat>กระดาษ A4 (210x297 มม.)</PresentationFormat>
  <Paragraphs>32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Office Theme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การประชุมคณะอนุกรรมการการดำเนินงาน ตามยุทธศาสตร์ชาติว่าด้วยการป้องกันและปราบปรามการทุจริต จังหวัดพังงา  ครั้งที่ 1/2563  วันที่ ๑๑ พฤศจิกายน 2562 เวลา 10.30 น.  ณ ห้องประชุมราชสีห์ 1  ชั้น 2 อาคารศาลากลางจังหวัดพังงา</dc:title>
  <dc:creator>NewNew</dc:creator>
  <cp:lastModifiedBy>66817782006</cp:lastModifiedBy>
  <cp:revision>39</cp:revision>
  <cp:lastPrinted>2021-10-20T23:49:28Z</cp:lastPrinted>
  <dcterms:created xsi:type="dcterms:W3CDTF">2019-11-10T10:19:19Z</dcterms:created>
  <dcterms:modified xsi:type="dcterms:W3CDTF">2021-10-26T09:18:17Z</dcterms:modified>
</cp:coreProperties>
</file>