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07" r:id="rId1"/>
    <p:sldMasterId id="2147484179" r:id="rId2"/>
    <p:sldMasterId id="2147484239" r:id="rId3"/>
  </p:sldMasterIdLst>
  <p:notesMasterIdLst>
    <p:notesMasterId r:id="rId9"/>
  </p:notesMasterIdLst>
  <p:handoutMasterIdLst>
    <p:handoutMasterId r:id="rId10"/>
  </p:handoutMasterIdLst>
  <p:sldIdLst>
    <p:sldId id="463" r:id="rId4"/>
    <p:sldId id="462" r:id="rId5"/>
    <p:sldId id="461" r:id="rId6"/>
    <p:sldId id="458" r:id="rId7"/>
    <p:sldId id="459" r:id="rId8"/>
  </p:sldIdLst>
  <p:sldSz cx="9144000" cy="6858000" type="screen4x3"/>
  <p:notesSz cx="6834188" cy="9979025"/>
  <p:defaultTextStyle>
    <a:defPPr>
      <a:defRPr lang="th-TH"/>
    </a:defPPr>
    <a:lvl1pPr algn="ctr" rtl="0" fontAlgn="base">
      <a:spcBef>
        <a:spcPct val="0"/>
      </a:spcBef>
      <a:spcAft>
        <a:spcPct val="0"/>
      </a:spcAft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1pPr>
    <a:lvl2pPr marL="457200" algn="ctr" rtl="0" fontAlgn="base">
      <a:spcBef>
        <a:spcPct val="0"/>
      </a:spcBef>
      <a:spcAft>
        <a:spcPct val="0"/>
      </a:spcAft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2pPr>
    <a:lvl3pPr marL="914400" algn="ctr" rtl="0" fontAlgn="base">
      <a:spcBef>
        <a:spcPct val="0"/>
      </a:spcBef>
      <a:spcAft>
        <a:spcPct val="0"/>
      </a:spcAft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3pPr>
    <a:lvl4pPr marL="1371600" algn="ctr" rtl="0" fontAlgn="base">
      <a:spcBef>
        <a:spcPct val="0"/>
      </a:spcBef>
      <a:spcAft>
        <a:spcPct val="0"/>
      </a:spcAft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4pPr>
    <a:lvl5pPr marL="1828800" algn="ctr" rtl="0" fontAlgn="base">
      <a:spcBef>
        <a:spcPct val="0"/>
      </a:spcBef>
      <a:spcAft>
        <a:spcPct val="0"/>
      </a:spcAft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5pPr>
    <a:lvl6pPr marL="2286000" algn="l" defTabSz="914400" rtl="0" eaLnBrk="1" latinLnBrk="0" hangingPunct="1"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6pPr>
    <a:lvl7pPr marL="2743200" algn="l" defTabSz="914400" rtl="0" eaLnBrk="1" latinLnBrk="0" hangingPunct="1"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7pPr>
    <a:lvl8pPr marL="3200400" algn="l" defTabSz="914400" rtl="0" eaLnBrk="1" latinLnBrk="0" hangingPunct="1"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8pPr>
    <a:lvl9pPr marL="3657600" algn="l" defTabSz="914400" rtl="0" eaLnBrk="1" latinLnBrk="0" hangingPunct="1">
      <a:defRPr sz="3000" b="1" kern="1200">
        <a:solidFill>
          <a:schemeClr val="tx2"/>
        </a:solidFill>
        <a:latin typeface="Angsana New" pitchFamily="18" charset="-34"/>
        <a:ea typeface="+mn-ea"/>
        <a:cs typeface="Angsana New" pitchFamily="18" charset="-34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59" userDrawn="1">
          <p15:clr>
            <a:srgbClr val="A4A3A4"/>
          </p15:clr>
        </p15:guide>
        <p15:guide id="2" pos="2170" userDrawn="1">
          <p15:clr>
            <a:srgbClr val="A4A3A4"/>
          </p15:clr>
        </p15:guide>
        <p15:guide id="3" orient="horz" pos="3340" userDrawn="1">
          <p15:clr>
            <a:srgbClr val="A4A3A4"/>
          </p15:clr>
        </p15:guide>
        <p15:guide id="4" pos="2077" userDrawn="1">
          <p15:clr>
            <a:srgbClr val="A4A3A4"/>
          </p15:clr>
        </p15:guide>
        <p15:guide id="5" orient="horz" pos="2958" userDrawn="1">
          <p15:clr>
            <a:srgbClr val="A4A3A4"/>
          </p15:clr>
        </p15:guide>
        <p15:guide id="6" orient="horz" pos="3128" userDrawn="1">
          <p15:clr>
            <a:srgbClr val="A4A3A4"/>
          </p15:clr>
        </p15:guide>
        <p15:guide id="7" pos="2238" userDrawn="1">
          <p15:clr>
            <a:srgbClr val="A4A3A4"/>
          </p15:clr>
        </p15:guide>
        <p15:guide id="8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FCDDCF"/>
    <a:srgbClr val="99FFCC"/>
    <a:srgbClr val="FFFF00"/>
    <a:srgbClr val="0000FF"/>
    <a:srgbClr val="FF3300"/>
    <a:srgbClr val="04E63F"/>
    <a:srgbClr val="B9CDE5"/>
    <a:srgbClr val="DCE6F2"/>
    <a:srgbClr val="F796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สไตล์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สไตล์สีปานกลาง 2 - เน้น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ลักษณะสีปานกลาง 2 - เน้น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ลักษณะสีปานกลาง 2 - เน้น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8B1032C-EA38-4F05-BA0D-38AFFFC7BED3}" styleName="ลักษณะสีอ่อน 3 - เน้น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ลักษณะสีปานกลาง 1 - เน้น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731" autoAdjust="0"/>
    <p:restoredTop sz="94660"/>
  </p:normalViewPr>
  <p:slideViewPr>
    <p:cSldViewPr>
      <p:cViewPr varScale="1">
        <p:scale>
          <a:sx n="99" d="100"/>
          <a:sy n="99" d="100"/>
        </p:scale>
        <p:origin x="-90" y="-186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604"/>
    </p:cViewPr>
  </p:sorterViewPr>
  <p:notesViewPr>
    <p:cSldViewPr>
      <p:cViewPr varScale="1">
        <p:scale>
          <a:sx n="52" d="100"/>
          <a:sy n="52" d="100"/>
        </p:scale>
        <p:origin x="-1956" y="-90"/>
      </p:cViewPr>
      <p:guideLst>
        <p:guide orient="horz" pos="3175"/>
        <p:guide orient="horz" pos="3358"/>
        <p:guide orient="horz" pos="2973"/>
        <p:guide orient="horz" pos="3145"/>
        <p:guide pos="2182"/>
        <p:guide pos="2088"/>
        <p:guide pos="2250"/>
        <p:guide pos="215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8"/>
            <a:ext cx="2962688" cy="499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0" tIns="46440" rIns="92880" bIns="4644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69949" y="8"/>
            <a:ext cx="2962687" cy="499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0" tIns="46440" rIns="92880" bIns="4644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77794"/>
            <a:ext cx="2962688" cy="499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0" tIns="46440" rIns="92880" bIns="4644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69949" y="9477794"/>
            <a:ext cx="2962687" cy="499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0" tIns="46440" rIns="92880" bIns="4644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fld id="{D5CCB498-7390-4CD5-AB25-25BDA88BDB8A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911097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8"/>
            <a:ext cx="2962688" cy="499661"/>
          </a:xfrm>
          <a:prstGeom prst="rect">
            <a:avLst/>
          </a:prstGeom>
        </p:spPr>
        <p:txBody>
          <a:bodyPr vert="horz" lIns="92880" tIns="46440" rIns="92880" bIns="4644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69949" y="8"/>
            <a:ext cx="2962687" cy="499661"/>
          </a:xfrm>
          <a:prstGeom prst="rect">
            <a:avLst/>
          </a:prstGeom>
        </p:spPr>
        <p:txBody>
          <a:bodyPr vert="horz" lIns="92880" tIns="46440" rIns="92880" bIns="46440" rtlCol="0"/>
          <a:lstStyle>
            <a:lvl1pPr algn="r">
              <a:defRPr sz="1200"/>
            </a:lvl1pPr>
          </a:lstStyle>
          <a:p>
            <a:pPr>
              <a:defRPr/>
            </a:pPr>
            <a:fld id="{72143CD2-7C2E-4C07-9071-CCD4999538B2}" type="datetimeFigureOut">
              <a:rPr lang="en-US"/>
              <a:pPr>
                <a:defRPr/>
              </a:pPr>
              <a:t>1/19/2021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3925" y="747713"/>
            <a:ext cx="4987925" cy="37417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80" tIns="46440" rIns="92880" bIns="4644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2021" y="4740487"/>
            <a:ext cx="5470184" cy="4490639"/>
          </a:xfrm>
          <a:prstGeom prst="rect">
            <a:avLst/>
          </a:prstGeom>
        </p:spPr>
        <p:txBody>
          <a:bodyPr vert="horz" lIns="92880" tIns="46440" rIns="92880" bIns="4644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77794"/>
            <a:ext cx="2962688" cy="499661"/>
          </a:xfrm>
          <a:prstGeom prst="rect">
            <a:avLst/>
          </a:prstGeom>
        </p:spPr>
        <p:txBody>
          <a:bodyPr vert="horz" lIns="92880" tIns="46440" rIns="92880" bIns="4644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69949" y="9477794"/>
            <a:ext cx="2962687" cy="499661"/>
          </a:xfrm>
          <a:prstGeom prst="rect">
            <a:avLst/>
          </a:prstGeom>
        </p:spPr>
        <p:txBody>
          <a:bodyPr vert="horz" lIns="92880" tIns="46440" rIns="92880" bIns="46440" rtlCol="0" anchor="b"/>
          <a:lstStyle>
            <a:lvl1pPr algn="r">
              <a:defRPr sz="1200"/>
            </a:lvl1pPr>
          </a:lstStyle>
          <a:p>
            <a:pPr>
              <a:defRPr/>
            </a:pPr>
            <a:fld id="{FD73CE3B-4204-4A91-8A3A-3C56F0EA66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7533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73CE3B-4204-4A91-8A3A-3C56F0EA665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679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73CE3B-4204-4A91-8A3A-3C56F0EA6651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6795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en-US" altLang="th-TH" smtClean="0"/>
          </a:p>
        </p:txBody>
      </p:sp>
      <p:sp>
        <p:nvSpPr>
          <p:cNvPr id="11268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5905" indent="-286886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7545" indent="-229509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606563" indent="-229509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65580" indent="-229509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24599" indent="-2295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83616" indent="-2295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42635" indent="-2295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901653" indent="-2295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fld id="{3123F866-26B6-44AF-9FFD-EAD55E4E5F9F}" type="slidenum">
              <a:rPr lang="en-US" altLang="th-TH" sz="1200">
                <a:solidFill>
                  <a:prstClr val="black"/>
                </a:solidFill>
                <a:latin typeface="Times New Roman" pitchFamily="18" charset="0"/>
              </a:rPr>
              <a:pPr/>
              <a:t>5</a:t>
            </a:fld>
            <a:endParaRPr lang="th-TH" altLang="th-TH" sz="12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454153"/>
            <a:ext cx="7772400" cy="1470025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defRPr>
            </a:lvl1pPr>
          </a:lstStyle>
          <a:p>
            <a:r>
              <a:rPr lang="zh-CN"/>
              <a:t>单击此处编辑母版标题样式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86125"/>
            <a:ext cx="6400800" cy="1295400"/>
          </a:xfrm>
        </p:spPr>
        <p:txBody>
          <a:bodyPr anchor="ctr" anchorCtr="1"/>
          <a:lstStyle>
            <a:lvl1pPr marL="0" indent="0" algn="ctr">
              <a:buFontTx/>
              <a:buNone/>
              <a:defRPr>
                <a:solidFill>
                  <a:schemeClr val="bg1"/>
                </a:solidFill>
                <a:latin typeface="Arial Rounded MT Bold" pitchFamily="34" charset="0"/>
              </a:defRPr>
            </a:lvl1pPr>
          </a:lstStyle>
          <a:p>
            <a:r>
              <a:rPr lang="zh-CN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60A97-683F-4D07-8A4F-44DD19ABE89E}" type="datetime1">
              <a:rPr lang="en-US">
                <a:solidFill>
                  <a:srgbClr val="000000"/>
                </a:solidFill>
              </a:rPr>
              <a:pPr>
                <a:defRPr/>
              </a:pPr>
              <a:t>1/19/2021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A57F31-BB7B-4EAB-8F25-98A4CA18C592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122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92072B-D8A1-405F-A079-E7651FE70978}" type="datetime1">
              <a:rPr lang="en-US">
                <a:solidFill>
                  <a:srgbClr val="000000"/>
                </a:solidFill>
              </a:rPr>
              <a:pPr>
                <a:defRPr/>
              </a:pPr>
              <a:t>1/19/2021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CF1875-563A-468F-B220-7D8EA5097E34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821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34937-DBAD-4B7A-92CB-8F6A985D6207}" type="datetime1">
              <a:rPr lang="en-US">
                <a:solidFill>
                  <a:srgbClr val="000000"/>
                </a:solidFill>
              </a:rPr>
              <a:pPr>
                <a:defRPr/>
              </a:pPr>
              <a:t>1/19/2021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2CCF9A-B8C1-47D3-AFD9-D7A608DC20D6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740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6A4522-7089-40E6-AF88-5D245C6383EE}" type="datetime1">
              <a:rPr lang="en-US">
                <a:solidFill>
                  <a:srgbClr val="000000"/>
                </a:solidFill>
              </a:rPr>
              <a:pPr>
                <a:defRPr/>
              </a:pPr>
              <a:t>1/19/2021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99E882-910E-4C1F-B442-96EF41077612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045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5CF094-FA33-4AF0-9B91-EF52810265DD}" type="datetime1">
              <a:rPr lang="en-US">
                <a:solidFill>
                  <a:srgbClr val="000000"/>
                </a:solidFill>
              </a:rPr>
              <a:pPr>
                <a:defRPr/>
              </a:pPr>
              <a:t>1/19/2021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84ACBF-069C-49FC-88DE-586245CA03CA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917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62AD5B-A6A4-49BB-B023-D75A6361B07D}" type="datetime1">
              <a:rPr lang="en-US">
                <a:solidFill>
                  <a:srgbClr val="000000"/>
                </a:solidFill>
              </a:rPr>
              <a:pPr>
                <a:defRPr/>
              </a:pPr>
              <a:t>1/19/2021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AA88A5-06DF-4A84-AE53-B7A898F0D79D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506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1935F2-D7A0-4204-815B-134667FB645B}" type="datetime1">
              <a:rPr lang="en-US">
                <a:solidFill>
                  <a:srgbClr val="000000"/>
                </a:solidFill>
              </a:rPr>
              <a:pPr>
                <a:defRPr/>
              </a:pPr>
              <a:t>1/19/2021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92FF42-515D-49D7-B9FB-6D4DE66C7943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718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7982A-3F95-42FB-AB73-BA63EA358337}" type="datetime1">
              <a:rPr lang="en-US">
                <a:solidFill>
                  <a:srgbClr val="000000"/>
                </a:solidFill>
              </a:rPr>
              <a:pPr>
                <a:defRPr/>
              </a:pPr>
              <a:t>1/19/2021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62468C-D59C-4092-8CEE-E2350E48F671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968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5E65CD-EFE5-4D0C-8218-83B505D5B5B6}" type="datetime1">
              <a:rPr lang="en-US">
                <a:solidFill>
                  <a:srgbClr val="000000"/>
                </a:solidFill>
              </a:rPr>
              <a:pPr>
                <a:defRPr/>
              </a:pPr>
              <a:t>1/19/2021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6A37B3-FB89-460C-B929-4EE3278F9BD7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191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54E7E-5F88-492C-BAFC-FC0C98A878E7}" type="datetime1">
              <a:rPr lang="en-US">
                <a:solidFill>
                  <a:srgbClr val="000000"/>
                </a:solidFill>
              </a:rPr>
              <a:pPr>
                <a:defRPr/>
              </a:pPr>
              <a:t>1/19/2021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614297-9330-4E48-BC56-2B66C9E57B97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59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838954" y="188913"/>
            <a:ext cx="2125663" cy="5937251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188913"/>
            <a:ext cx="6229350" cy="5937251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A94555-C95A-4A9D-9D5C-8743DB2FE283}" type="datetime1">
              <a:rPr lang="en-US">
                <a:solidFill>
                  <a:srgbClr val="000000"/>
                </a:solidFill>
              </a:rPr>
              <a:pPr>
                <a:defRPr/>
              </a:pPr>
              <a:t>1/19/2021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7975EA-CD7C-4F6C-81B9-A4E87385F924}" type="slidenum">
              <a:rPr lang="en-US" altLang="th-TH">
                <a:solidFill>
                  <a:srgbClr val="000000"/>
                </a:solidFill>
              </a:rPr>
              <a:pPr/>
              <a:t>‹#›</a:t>
            </a:fld>
            <a:endParaRPr lang="en-US" alt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1361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C9C16-3F53-4E52-B26B-640DFFBD896F}" type="datetime1">
              <a:rPr lang="en-US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1/19/2021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284AFD-0840-4061-AB26-4AAA9B639428}" type="slidenum">
              <a:rPr lang="en-US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6066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E7ADD-D49E-4A0C-A47A-679F4835E95D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1/19/2021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C6BE95-1881-4E0B-B2AF-888E7FE396E6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82850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4AB829-AC3E-4AE1-B68A-00A1BEE6118F}" type="datetime1">
              <a:rPr lang="en-US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1/19/2021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CBA68-00A5-42AC-98CE-9B34ADB428E1}" type="slidenum">
              <a:rPr lang="en-US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7544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9CE2C-1E99-483C-A8D1-0988EAB2835A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1/19/2021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C6888-3F2B-4C82-8946-DC80643091CF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25784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9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7D3D3-F5D9-459B-9B1A-71E6C78FE60C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1/19/2021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41E7C-2B21-4533-B912-3A298E38C20C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856579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51ACE2-A925-4ED2-9ED3-B4C454442C6F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1/19/2021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E70AE-5B09-4F5C-82CE-5095DA20F6AD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8856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5856E-35C4-42A3-B56C-408E3F7B6BA7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1/19/2021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E1514-983F-408F-ABC0-7DFCF8634602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619670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3"/>
            <a:ext cx="2743200" cy="1162051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1EFE5-C20D-4CDD-8BCE-7978906B2FA4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1/19/2021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92AAA-BEF5-46DC-A897-94544713CDF0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474438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9" y="5359403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 b="0">
              <a:solidFill>
                <a:prstClr val="white"/>
              </a:solidFill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1800" b="0">
              <a:solidFill>
                <a:prstClr val="black"/>
              </a:solidFill>
              <a:latin typeface="Constantia"/>
              <a:cs typeface="Arial" charset="0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7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1800" b="0">
              <a:solidFill>
                <a:prstClr val="black"/>
              </a:solidFill>
              <a:latin typeface="Constantia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th-TH" noProof="0" smtClean="0"/>
              <a:t>คลิกไอคอนเพื่อเพิ่มรูปภาพ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D2C4E-9DBA-47D8-9F46-7716DDB72DCB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1/19/2021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2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300259-024C-48A1-89E9-4E38F1E3BE5F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413078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ADB46E-B194-48C9-875D-6081EC835BAD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1/19/2021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31D8D-6AF0-4831-90C5-F61AB5121EC7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837812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4C2FC-BB31-4438-93CE-D059F9DA908D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1/19/2021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23349-F2E8-4E0F-9E32-B09193FF85BA}" type="slidenum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162664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ชื่อเรื่อง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17" name="ชื่อเรื่องรอง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4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E511E-5344-4244-881A-0355157A5FB5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1/19/2021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AC10E-E4B9-4E90-8AFF-CF2BC6F5083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43722233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12B3D5-863D-4C5A-963D-14449D27811A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1/19/2021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3EC92-83A4-4CF8-8E70-3DC856435A4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88091610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6EA42-4E2C-4C58-812E-80EA453092A0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1/19/2021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21B0E-6489-4413-A19F-A3752214433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495153516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B6B5D7-4C80-4C1B-9849-F5AF35D6D971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1/19/2021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BCDA7-65F4-4FC3-A6F8-2827BB3C8F2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45796707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C11DF-17C5-405B-9926-DE9BCD9011D2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1/19/2021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DCD905-D51B-430A-B780-4F6B89046D3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49536368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BAFE4-6766-460C-831F-C300E53EB625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1/19/2021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6DB74-EA92-42D7-AA72-B61583022B3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139504345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54F7F-569E-4A49-B657-3D5E27A5A918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1/19/2021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B6FB5-4E4D-4AB1-AD38-301922F7AF1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19682520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F2D59-5096-4FCB-AB9A-3DA52C5AA142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1/19/2021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8A78A-92B8-4C35-9F6C-FB0C950BE29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15969076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ดและมนมุมสี่เหลี่ยมหนึ่งมุม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2400" b="0">
              <a:solidFill>
                <a:prstClr val="white"/>
              </a:solidFill>
            </a:endParaRPr>
          </a:p>
        </p:txBody>
      </p:sp>
      <p:sp>
        <p:nvSpPr>
          <p:cNvPr id="6" name="สามเหลี่ยมมุมฉาก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2400" b="0">
              <a:solidFill>
                <a:prstClr val="white"/>
              </a:solidFill>
            </a:endParaRPr>
          </a:p>
        </p:txBody>
      </p:sp>
      <p:sp>
        <p:nvSpPr>
          <p:cNvPr id="7" name="รูปแบบอิสระ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2400" b="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8" name="รูปแบบอิสระ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2400" b="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th-TH" noProof="0" smtClean="0"/>
              <a:t>คลิกไอคอนเพื่อเพิ่มรูปภาพ</a:t>
            </a:r>
            <a:endParaRPr lang="en-US" noProof="0" dirty="0"/>
          </a:p>
        </p:txBody>
      </p:sp>
      <p:sp>
        <p:nvSpPr>
          <p:cNvPr id="9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F25B6E-0DEF-4662-A0A8-2536085EDA63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1/19/2021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BF3F75D-9F17-4318-A987-664AF8B0C29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224065125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17216-63CF-41D8-BC4E-D03741E7DE4A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1/19/2021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DFB6E-A9B3-4DB6-9E0B-D0604061A64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77552961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7975C-9D94-4B8A-ADF0-E8BC04B8C205}" type="datetime1">
              <a:rPr lang="en-U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1/19/2021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ตัวยึดท้ายกระดา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AC376-56BA-4989-9E6B-4DDAD83A055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67331081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24075" y="188913"/>
            <a:ext cx="6840538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400">
                <a:latin typeface="+mn-lt"/>
                <a:ea typeface="+mn-ea"/>
                <a:cs typeface="+mn-cs"/>
              </a:defRPr>
            </a:lvl1pPr>
          </a:lstStyle>
          <a:p>
            <a:pPr algn="l">
              <a:defRPr/>
            </a:pPr>
            <a:fld id="{9D63F339-DE89-45FB-802F-974194F2BAB8}" type="datetime1">
              <a:rPr lang="en-US" b="0">
                <a:solidFill>
                  <a:srgbClr val="000000"/>
                </a:solidFill>
              </a:rPr>
              <a:pPr algn="l">
                <a:defRPr/>
              </a:pPr>
              <a:t>1/19/2021</a:t>
            </a:fld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b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69DEBB9-BFE2-442E-8EFB-84DF024D75D3}" type="slidenum">
              <a:rPr lang="en-US" altLang="th-TH" b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‹#›</a:t>
            </a:fld>
            <a:endParaRPr lang="en-US" altLang="th-TH" b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412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8" r:id="rId1"/>
    <p:sldLayoutId id="2147484109" r:id="rId2"/>
    <p:sldLayoutId id="2147484110" r:id="rId3"/>
    <p:sldLayoutId id="2147484111" r:id="rId4"/>
    <p:sldLayoutId id="2147484112" r:id="rId5"/>
    <p:sldLayoutId id="2147484113" r:id="rId6"/>
    <p:sldLayoutId id="2147484114" r:id="rId7"/>
    <p:sldLayoutId id="2147484115" r:id="rId8"/>
    <p:sldLayoutId id="2147484116" r:id="rId9"/>
    <p:sldLayoutId id="2147484117" r:id="rId10"/>
    <p:sldLayoutId id="2147484118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j-lt"/>
          <a:ea typeface="SimHei" pitchFamily="2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SimHei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SimHei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SimHei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SimHei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黑体" pitchFamily="1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黑体" pitchFamily="1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黑体" pitchFamily="1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 Rounded MT Bold" pitchFamily="34" charset="0"/>
          <a:ea typeface="黑体" pitchFamily="1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SimHei" pitchFamily="2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SimHei" pitchFamily="2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SimHei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SimHei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SimHei" pitchFamily="2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5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1800" b="0">
              <a:solidFill>
                <a:prstClr val="black"/>
              </a:solidFill>
              <a:latin typeface="Constantia"/>
              <a:cs typeface="Arial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7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1800" b="0">
              <a:solidFill>
                <a:prstClr val="black"/>
              </a:solidFill>
              <a:latin typeface="Constantia"/>
              <a:cs typeface="Arial" charset="0"/>
            </a:endParaRPr>
          </a:p>
        </p:txBody>
      </p:sp>
      <p:sp>
        <p:nvSpPr>
          <p:cNvPr id="2052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1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en-US" smtClean="0"/>
              <a:t>คลิกเพื่อแก้ไขลักษณะชื่อเรื่องต้นแบบ</a:t>
            </a:r>
            <a:endParaRPr lang="en-US" altLang="en-US" smtClean="0"/>
          </a:p>
        </p:txBody>
      </p:sp>
      <p:sp>
        <p:nvSpPr>
          <p:cNvPr id="205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4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en-US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en-US" smtClean="0"/>
              <a:t>ระดับที่สอง</a:t>
            </a:r>
          </a:p>
          <a:p>
            <a:pPr lvl="2"/>
            <a:r>
              <a:rPr lang="th-TH" altLang="en-US" smtClean="0"/>
              <a:t>ระดับที่สาม</a:t>
            </a:r>
          </a:p>
          <a:p>
            <a:pPr lvl="3"/>
            <a:r>
              <a:rPr lang="th-TH" altLang="en-US" smtClean="0"/>
              <a:t>ระดับที่สี่</a:t>
            </a:r>
          </a:p>
          <a:p>
            <a:pPr lvl="4"/>
            <a:r>
              <a:rPr lang="th-TH" altLang="en-US" smtClean="0"/>
              <a:t>ระดับที่ห้า</a:t>
            </a:r>
            <a:endParaRPr lang="en-US" altLang="en-US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34410A6-632D-48ED-A0FA-E78F3BCC21AD}" type="datetime1">
              <a:rPr lang="en-US" b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1/19/2021</a:t>
            </a:fld>
            <a:endParaRPr lang="en-US" b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2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b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2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E47D0B2-915E-41D8-BEDD-60C1E1CBA590}" type="slidenum">
              <a:rPr lang="en-US" b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en-US" b="0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057" name="Group 1"/>
          <p:cNvGrpSpPr>
            <a:grpSpLocks/>
          </p:cNvGrpSpPr>
          <p:nvPr/>
        </p:nvGrpSpPr>
        <p:grpSpPr bwMode="auto">
          <a:xfrm>
            <a:off x="-19050" y="203202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l">
                <a:defRPr/>
              </a:pPr>
              <a:endParaRPr lang="en-US" sz="1800" b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l">
                <a:defRPr/>
              </a:pPr>
              <a:endParaRPr lang="en-US" sz="1800" b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3820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0" r:id="rId1"/>
    <p:sldLayoutId id="2147484181" r:id="rId2"/>
    <p:sldLayoutId id="2147484182" r:id="rId3"/>
    <p:sldLayoutId id="2147484183" r:id="rId4"/>
    <p:sldLayoutId id="2147484184" r:id="rId5"/>
    <p:sldLayoutId id="2147484185" r:id="rId6"/>
    <p:sldLayoutId id="2147484186" r:id="rId7"/>
    <p:sldLayoutId id="2147484187" r:id="rId8"/>
    <p:sldLayoutId id="2147484188" r:id="rId9"/>
    <p:sldLayoutId id="2147484189" r:id="rId10"/>
    <p:sldLayoutId id="2147484190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รูปแบบอิสระ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2400" b="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8" name="รูปแบบอิสระ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defRPr/>
            </a:pPr>
            <a:endParaRPr lang="en-US" sz="2400" b="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1028" name="ตัวยึดชื่อเรื่อง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 smtClean="0"/>
              <a:t>คลิกเพื่อแก้ไขลักษณะชื่อเรื่องต้นแบบ</a:t>
            </a:r>
            <a:endParaRPr lang="en-US" altLang="th-TH" smtClean="0"/>
          </a:p>
        </p:txBody>
      </p:sp>
      <p:sp>
        <p:nvSpPr>
          <p:cNvPr id="1029" name="ตัวยึดข้อความ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 smtClean="0"/>
              <a:t>ระดับที่สอง</a:t>
            </a:r>
          </a:p>
          <a:p>
            <a:pPr lvl="2"/>
            <a:r>
              <a:rPr lang="th-TH" altLang="th-TH" smtClean="0"/>
              <a:t>ระดับที่สาม</a:t>
            </a:r>
          </a:p>
          <a:p>
            <a:pPr lvl="3"/>
            <a:r>
              <a:rPr lang="th-TH" altLang="th-TH" smtClean="0"/>
              <a:t>ระดับที่สี่</a:t>
            </a:r>
          </a:p>
          <a:p>
            <a:pPr lvl="4"/>
            <a:r>
              <a:rPr lang="th-TH" altLang="th-TH" smtClean="0"/>
              <a:t>ระดับที่ห้า</a:t>
            </a:r>
            <a:endParaRPr lang="en-US" altLang="th-TH" smtClean="0"/>
          </a:p>
        </p:txBody>
      </p:sp>
      <p:sp>
        <p:nvSpPr>
          <p:cNvPr id="10" name="ตัวยึดวันที่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3428D77A-EB7C-4B3D-9805-9FB456FD09D6}" type="datetime1">
              <a:rPr lang="en-US" b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1/19/2021</a:t>
            </a:fld>
            <a:endParaRPr lang="en-US" b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ตัวยึดท้ายกระดาษ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th-TH" b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ตัวยึดหมายเลขภาพนิ่ง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46827E5E-A1EC-4FBB-842B-8E8AC2E1CC22}" type="slidenum">
              <a:rPr lang="en-US" altLang="th-TH" b="0"/>
              <a:pPr>
                <a:defRPr/>
              </a:pPr>
              <a:t>‹#›</a:t>
            </a:fld>
            <a:endParaRPr lang="en-US" altLang="th-TH" b="0"/>
          </a:p>
        </p:txBody>
      </p:sp>
      <p:grpSp>
        <p:nvGrpSpPr>
          <p:cNvPr id="1033" name="กลุ่ม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รูปแบบอิสระ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b="0">
                <a:solidFill>
                  <a:prstClr val="black"/>
                </a:solidFill>
              </a:endParaRPr>
            </a:p>
          </p:txBody>
        </p:sp>
        <p:sp>
          <p:nvSpPr>
            <p:cNvPr id="13" name="รูปแบบอิสระ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b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1012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0" r:id="rId1"/>
    <p:sldLayoutId id="2147484241" r:id="rId2"/>
    <p:sldLayoutId id="2147484242" r:id="rId3"/>
    <p:sldLayoutId id="2147484243" r:id="rId4"/>
    <p:sldLayoutId id="2147484244" r:id="rId5"/>
    <p:sldLayoutId id="2147484245" r:id="rId6"/>
    <p:sldLayoutId id="2147484246" r:id="rId7"/>
    <p:sldLayoutId id="2147484247" r:id="rId8"/>
    <p:sldLayoutId id="2147484248" r:id="rId9"/>
    <p:sldLayoutId id="2147484249" r:id="rId10"/>
    <p:sldLayoutId id="214748425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4" Type="http://schemas.openxmlformats.org/officeDocument/2006/relationships/hyperlink" Target="http://www.cgd.go.th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90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รูปภาพ 2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473040"/>
            <a:ext cx="1018064" cy="1018064"/>
          </a:xfrm>
          <a:prstGeom prst="rect">
            <a:avLst/>
          </a:prstGeom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525643"/>
            <a:ext cx="1008112" cy="1008112"/>
          </a:xfrm>
          <a:prstGeom prst="rect">
            <a:avLst/>
          </a:prstGeom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254" y="476672"/>
            <a:ext cx="802040" cy="802040"/>
          </a:xfrm>
          <a:prstGeom prst="rect">
            <a:avLst/>
          </a:prstGeom>
        </p:spPr>
      </p:pic>
      <p:pic>
        <p:nvPicPr>
          <p:cNvPr id="17" name="รูปภาพ 1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381" y="435692"/>
            <a:ext cx="802040" cy="802040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223" y="5265808"/>
            <a:ext cx="1607840" cy="1607840"/>
          </a:xfrm>
          <a:prstGeom prst="rect">
            <a:avLst/>
          </a:prstGeom>
        </p:spPr>
      </p:pic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74" y="5098251"/>
            <a:ext cx="1828654" cy="1828655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670" y="2420888"/>
            <a:ext cx="5318618" cy="3304194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7" name="ชื่อเรื่องรอง 2"/>
          <p:cNvSpPr txBox="1">
            <a:spLocks/>
          </p:cNvSpPr>
          <p:nvPr/>
        </p:nvSpPr>
        <p:spPr bwMode="auto">
          <a:xfrm>
            <a:off x="2205681" y="1254845"/>
            <a:ext cx="4572833" cy="1368152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/>
        </p:spPr>
        <p:txBody>
          <a:bodyPr anchor="ctr"/>
          <a:lstStyle>
            <a:lvl1pPr marL="273050" indent="-2730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th-TH" altLang="en-US" sz="4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IT๙ " pitchFamily="2" charset="-34"/>
                <a:cs typeface="TH NiramitIT๙ " pitchFamily="2" charset="-34"/>
              </a:rPr>
              <a:t>จังหวัดพังงา</a:t>
            </a:r>
          </a:p>
        </p:txBody>
      </p:sp>
      <p:sp>
        <p:nvSpPr>
          <p:cNvPr id="8" name="ชื่อเรื่อง 1"/>
          <p:cNvSpPr txBox="1">
            <a:spLocks/>
          </p:cNvSpPr>
          <p:nvPr/>
        </p:nvSpPr>
        <p:spPr bwMode="auto">
          <a:xfrm>
            <a:off x="2223976" y="5700071"/>
            <a:ext cx="4717003" cy="739316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/>
        </p:spPr>
        <p:txBody>
          <a:bodyPr lIns="0" rIns="0" bIns="0" anchor="b"/>
          <a:lstStyle>
            <a:lvl1pPr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en-US" sz="46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IT๙ " pitchFamily="2" charset="-34"/>
                <a:cs typeface="TH NiramitIT๙ " pitchFamily="2" charset="-34"/>
              </a:rPr>
              <a:t>สำนักงานคลังจังหวัดพังงา</a:t>
            </a:r>
            <a:endParaRPr lang="en-US" altLang="en-US" sz="46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NiramitIT๙ " pitchFamily="2" charset="-34"/>
              <a:cs typeface="TH NiramitIT๙ " pitchFamily="2" charset="-34"/>
            </a:endParaRPr>
          </a:p>
        </p:txBody>
      </p:sp>
      <p:sp>
        <p:nvSpPr>
          <p:cNvPr id="9" name="ชื่อเรื่องรอง 2"/>
          <p:cNvSpPr txBox="1">
            <a:spLocks/>
          </p:cNvSpPr>
          <p:nvPr/>
        </p:nvSpPr>
        <p:spPr bwMode="auto">
          <a:xfrm>
            <a:off x="802817" y="116634"/>
            <a:ext cx="7488832" cy="1440161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/>
        </p:spPr>
        <p:txBody>
          <a:bodyPr anchor="ctr"/>
          <a:lstStyle>
            <a:lvl1pPr marL="273050" indent="-2730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th-TH" altLang="en-US" sz="4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NiramitIT๙ " pitchFamily="2" charset="-34"/>
                <a:cs typeface="TH NiramitIT๙ " pitchFamily="2" charset="-34"/>
              </a:rPr>
              <a:t>สรุปผลการเบิกจ่ายเงินงบประมาณ </a:t>
            </a:r>
            <a:endParaRPr lang="en-US" altLang="en-US" sz="48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NiramitIT๙ " pitchFamily="2" charset="-34"/>
              <a:cs typeface="TH NiramitIT๙ " pitchFamily="2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7504" y="6061197"/>
            <a:ext cx="1839302" cy="788272"/>
          </a:xfrm>
          <a:prstGeom prst="rect">
            <a:avLst/>
          </a:prstGeom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223" y="6069728"/>
            <a:ext cx="1839302" cy="788272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98" t="59800" r="26543"/>
          <a:stretch/>
        </p:blipFill>
        <p:spPr>
          <a:xfrm>
            <a:off x="4" y="4560167"/>
            <a:ext cx="1808257" cy="1926453"/>
          </a:xfrm>
          <a:prstGeom prst="rect">
            <a:avLst/>
          </a:prstGeom>
        </p:spPr>
      </p:pic>
      <p:pic>
        <p:nvPicPr>
          <p:cNvPr id="20" name="รูปภาพ 19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46" t="29301" r="26543" b="40200"/>
          <a:stretch/>
        </p:blipFill>
        <p:spPr>
          <a:xfrm flipH="1">
            <a:off x="7452321" y="4797154"/>
            <a:ext cx="1662205" cy="1855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39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5" descr="C:\Documents and Settings\nooseela_m\My Documents\My Pictures\Wallpaper\ภาพนิ่ง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25" y="2"/>
            <a:ext cx="9144000" cy="1444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4094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3770448"/>
              </p:ext>
            </p:extLst>
          </p:nvPr>
        </p:nvGraphicFramePr>
        <p:xfrm>
          <a:off x="150159" y="1639708"/>
          <a:ext cx="8843681" cy="3659733"/>
        </p:xfrm>
        <a:graphic>
          <a:graphicData uri="http://schemas.openxmlformats.org/drawingml/2006/table">
            <a:tbl>
              <a:tblPr/>
              <a:tblGrid>
                <a:gridCol w="226861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687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32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58417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5890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85460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รายการ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งบประมาณ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PO</a:t>
                      </a: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เบิกจ่าย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ร้อยละ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4839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8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รายจ่ายประจำ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8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730.01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 4.83</a:t>
                      </a:r>
                      <a:endParaRPr lang="en-US" sz="3300" b="1" i="0" u="none" strike="noStrike" dirty="0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451.69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   61.88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8427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8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รายจ่ายลงทุน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8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</a:t>
                      </a:r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1,052.87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133.08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57.32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</a:t>
                      </a:r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 5.44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724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ภาพรวม</a:t>
                      </a:r>
                      <a:endParaRPr kumimoji="0" lang="en-US" sz="33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36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r>
                        <a:rPr lang="th-TH" sz="36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,</a:t>
                      </a:r>
                      <a:r>
                        <a:rPr lang="en-US" sz="36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782.88</a:t>
                      </a:r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3300" b="1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3300" b="1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3300" b="1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137.92</a:t>
                      </a:r>
                      <a:endParaRPr lang="en-US" sz="3300" b="1" i="0" u="sng" strike="noStrike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509.02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  </a:t>
                      </a:r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28.55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4034" name="Rectangle 3"/>
          <p:cNvSpPr>
            <a:spLocks noChangeArrowheads="1"/>
          </p:cNvSpPr>
          <p:nvPr/>
        </p:nvSpPr>
        <p:spPr bwMode="auto">
          <a:xfrm>
            <a:off x="0" y="28527"/>
            <a:ext cx="9144000" cy="141577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ctr">
            <a:spAutoFit/>
          </a:bodyPr>
          <a:lstStyle/>
          <a:p>
            <a:pPr>
              <a:tabLst>
                <a:tab pos="914400" algn="l"/>
              </a:tabLst>
              <a:defRPr/>
            </a:pP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ผล</a:t>
            </a:r>
            <a:r>
              <a:rPr lang="th-TH" sz="43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การเบิกจ่ายเงิน</a:t>
            </a: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งบประมาณรายจ่าย </a:t>
            </a:r>
            <a:r>
              <a:rPr lang="th-TH" altLang="en-US" sz="43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(</a:t>
            </a:r>
            <a:r>
              <a:rPr lang="th-TH" altLang="en-US" sz="43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ภาพรวม)</a:t>
            </a:r>
            <a:endParaRPr lang="th-TH" sz="43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>
              <a:tabLst>
                <a:tab pos="914400" algn="l"/>
              </a:tabLst>
              <a:defRPr/>
            </a:pPr>
            <a:r>
              <a:rPr lang="th-TH" sz="43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ข้อมูล ณ </a:t>
            </a: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วันที่ 15 มกราคม 2564</a:t>
            </a:r>
            <a:endParaRPr lang="en-US" altLang="en-US" sz="43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7527696" y="1264789"/>
            <a:ext cx="1440160" cy="36004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eaLnBrk="0" hangingPunct="0"/>
            <a:r>
              <a:rPr lang="th-TH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/>
              </a:rPr>
              <a:t>หน่วย </a:t>
            </a:r>
            <a:r>
              <a:rPr lang="en-US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h-TH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/>
              </a:rPr>
              <a:t>ล้านบาท</a:t>
            </a:r>
            <a:endParaRPr lang="en-US" sz="20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Picture 2" descr="ผลการค้นหารูปภาพสำหรับ ตราสัญลักษณ์ กรมบัญชีกลาง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4"/>
            <a:ext cx="746496" cy="860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สี่เหลี่ยมผืนผ้า 2"/>
          <p:cNvSpPr/>
          <p:nvPr/>
        </p:nvSpPr>
        <p:spPr>
          <a:xfrm>
            <a:off x="480752" y="5661248"/>
            <a:ext cx="8123696" cy="6480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th-TH" sz="3300" dirty="0" smtClean="0">
                <a:solidFill>
                  <a:schemeClr val="accent1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ภาพรวม เป็นลำดับที่ 33 ของประเทศ และลำดับที่ 7 ของภาคใต้</a:t>
            </a:r>
            <a:endParaRPr lang="th-TH" sz="3300" dirty="0">
              <a:solidFill>
                <a:schemeClr val="accent1">
                  <a:lumMod val="75000"/>
                </a:schemeClr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1889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5" descr="C:\Documents and Settings\nooseela_m\My Documents\My Pictures\Wallpaper\ภาพนิ่ง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9144000" cy="1444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4094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8501620"/>
              </p:ext>
            </p:extLst>
          </p:nvPr>
        </p:nvGraphicFramePr>
        <p:xfrm>
          <a:off x="113398" y="1633496"/>
          <a:ext cx="8843681" cy="3659733"/>
        </p:xfrm>
        <a:graphic>
          <a:graphicData uri="http://schemas.openxmlformats.org/drawingml/2006/table">
            <a:tbl>
              <a:tblPr/>
              <a:tblGrid>
                <a:gridCol w="226861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687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32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58417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5890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85460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รายการ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งบประมาณ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PO</a:t>
                      </a: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เบิกจ่าย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ร้อยละ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4839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8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รายจ่ายประจำ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8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  </a:t>
                      </a:r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24.43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0.04</a:t>
                      </a:r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  </a:t>
                      </a:r>
                      <a:endParaRPr lang="en-US" sz="3300" b="1" i="0" u="none" strike="noStrike" dirty="0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2.37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  9.69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8427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8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รายจ่ายลงทุน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8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</a:t>
                      </a:r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143.54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132.65 </a:t>
                      </a:r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endParaRPr lang="en-US" sz="3300" b="1" i="0" u="none" strike="noStrike" dirty="0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10.22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  </a:t>
                      </a:r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7.12</a:t>
                      </a:r>
                      <a:r>
                        <a:rPr lang="th-TH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724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ภาพรวม</a:t>
                      </a:r>
                      <a:endParaRPr kumimoji="0" lang="en-US" sz="33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167.97</a:t>
                      </a:r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132.69 </a:t>
                      </a:r>
                      <a:endParaRPr lang="en-US" sz="3300" b="1" i="0" u="sng" strike="noStrike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12.58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   </a:t>
                      </a:r>
                      <a:r>
                        <a:rPr lang="en-US" sz="3300" b="1" i="0" u="sng" strike="noStrike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 7.49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4034" name="Rectangle 3"/>
          <p:cNvSpPr>
            <a:spLocks noChangeArrowheads="1"/>
          </p:cNvSpPr>
          <p:nvPr/>
        </p:nvSpPr>
        <p:spPr bwMode="auto">
          <a:xfrm>
            <a:off x="0" y="28527"/>
            <a:ext cx="9144000" cy="141577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ctr">
            <a:spAutoFit/>
          </a:bodyPr>
          <a:lstStyle/>
          <a:p>
            <a:pPr>
              <a:tabLst>
                <a:tab pos="914400" algn="l"/>
              </a:tabLst>
              <a:defRPr/>
            </a:pP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ผล</a:t>
            </a:r>
            <a:r>
              <a:rPr lang="th-TH" sz="43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การเบิกจ่ายเงิน</a:t>
            </a: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งบประมาณรายจ่ายงบกรมจังหวัด</a:t>
            </a:r>
          </a:p>
          <a:p>
            <a:pPr>
              <a:tabLst>
                <a:tab pos="914400" algn="l"/>
              </a:tabLst>
              <a:defRPr/>
            </a:pPr>
            <a:r>
              <a:rPr lang="th-TH" sz="43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ข้อมูล ณ </a:t>
            </a: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วันที่ </a:t>
            </a: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19 </a:t>
            </a: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มกราคม 2564</a:t>
            </a:r>
            <a:endParaRPr lang="en-US" altLang="en-US" sz="43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7573236" y="1264279"/>
            <a:ext cx="1368152" cy="36004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eaLnBrk="0" hangingPunct="0"/>
            <a:r>
              <a:rPr lang="th-TH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/>
              </a:rPr>
              <a:t>หน่วย </a:t>
            </a:r>
            <a:r>
              <a:rPr lang="en-US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h-TH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/>
              </a:rPr>
              <a:t>ล้านบาท</a:t>
            </a:r>
            <a:endParaRPr lang="en-US" sz="20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Picture 2" descr="ผลการค้นหารูปภาพสำหรับ ตราสัญลักษณ์ กรมบัญชีกลาง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4"/>
            <a:ext cx="746496" cy="860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5589240"/>
            <a:ext cx="8136904" cy="55399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งบกรมจังหวัด เป็นลำดับที่ 2 ของประเทศ และลำดับที่ 1 ของภาคใต้</a:t>
            </a:r>
            <a:endParaRPr lang="th-TH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9607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5" descr="C:\Documents and Settings\nooseela_m\My Documents\My Pictures\Wallpaper\ภาพนิ่ง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444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4094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969598"/>
              </p:ext>
            </p:extLst>
          </p:nvPr>
        </p:nvGraphicFramePr>
        <p:xfrm>
          <a:off x="647564" y="2060846"/>
          <a:ext cx="7848872" cy="1728194"/>
        </p:xfrm>
        <a:graphic>
          <a:graphicData uri="http://schemas.openxmlformats.org/drawingml/2006/table">
            <a:tbl>
              <a:tblPr/>
              <a:tblGrid>
                <a:gridCol w="24122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723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3214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3214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75278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ปีงบประมาณ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จำนวนเงินที่ขอกัน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เบิกจ่าย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EA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ร้อยละ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EA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75412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2563</a:t>
                      </a:r>
                      <a:endParaRPr kumimoji="0" lang="en-US" sz="3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787.407</a:t>
                      </a:r>
                      <a:endParaRPr lang="en-US" sz="3300" b="1" i="0" u="none" strike="noStrike" dirty="0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347.143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33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44.087</a:t>
                      </a:r>
                      <a:endParaRPr lang="en-US" sz="3300" b="1" i="0" u="none" strike="noStrike" dirty="0" smtClean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44034" name="Rectangle 3"/>
          <p:cNvSpPr>
            <a:spLocks noChangeArrowheads="1"/>
          </p:cNvSpPr>
          <p:nvPr/>
        </p:nvSpPr>
        <p:spPr bwMode="auto">
          <a:xfrm>
            <a:off x="0" y="62330"/>
            <a:ext cx="9144000" cy="155427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ctr">
            <a:spAutoFit/>
          </a:bodyPr>
          <a:lstStyle/>
          <a:p>
            <a:pPr>
              <a:tabLst>
                <a:tab pos="914400" algn="l"/>
              </a:tabLst>
              <a:defRPr/>
            </a:pPr>
            <a:endParaRPr lang="th-TH" sz="9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tabLst>
                <a:tab pos="914400" algn="l"/>
              </a:tabLst>
              <a:defRPr/>
            </a:pP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ผลการเบิกจ่ายเงินกันไว้เบิกเหลื่อมปี </a:t>
            </a:r>
            <a:r>
              <a:rPr lang="th-TH" sz="43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(ภาพรวม)</a:t>
            </a:r>
            <a:endParaRPr lang="th-TH" sz="4300" dirty="0" smtClean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  <a:p>
            <a:pPr>
              <a:tabLst>
                <a:tab pos="914400" algn="l"/>
              </a:tabLst>
              <a:defRPr/>
            </a:pPr>
            <a:r>
              <a:rPr lang="th-TH" sz="43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ข้อมูล ณ </a:t>
            </a:r>
            <a:r>
              <a:rPr lang="th-TH" sz="43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วันที่ 15 มกราคม 2564</a:t>
            </a:r>
            <a:endParaRPr lang="en-US" altLang="en-US" sz="4300" dirty="0">
              <a:solidFill>
                <a:srgbClr val="0000FF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7125976" y="1700808"/>
            <a:ext cx="1368152" cy="36004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eaLnBrk="0" hangingPunct="0"/>
            <a:r>
              <a:rPr lang="th-TH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/>
              </a:rPr>
              <a:t>หน่วย </a:t>
            </a:r>
            <a:r>
              <a:rPr lang="en-US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h-TH" sz="2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gsana New"/>
              </a:rPr>
              <a:t>ล้านบาท</a:t>
            </a:r>
            <a:endParaRPr lang="en-US" sz="20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Picture 2" descr="ผลการค้นหารูปภาพสำหรับ ตราสัญลักษณ์ กรมบัญชีกลาง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36" y="116633"/>
            <a:ext cx="746496" cy="860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748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eaLnBrk="0" hangingPunct="0">
              <a:spcBef>
                <a:spcPct val="20000"/>
              </a:spcBef>
              <a:buSzPct val="85000"/>
              <a:defRPr/>
            </a:pPr>
            <a:r>
              <a:rPr lang="th-TH" sz="3600" kern="0" dirty="0">
                <a:solidFill>
                  <a:srgbClr val="10CF9B">
                    <a:lumMod val="10000"/>
                  </a:srgbClr>
                </a:solidFill>
                <a:latin typeface="Constantia"/>
                <a:cs typeface="Browallia New"/>
              </a:rPr>
              <a:t>			</a:t>
            </a:r>
            <a:r>
              <a:rPr lang="th-TH" sz="4000" kern="0" dirty="0">
                <a:solidFill>
                  <a:srgbClr val="10CF9B">
                    <a:lumMod val="10000"/>
                  </a:srgbClr>
                </a:solidFill>
                <a:latin typeface="Constantia"/>
                <a:cs typeface="Browallia New"/>
              </a:rPr>
              <a:t>	</a:t>
            </a:r>
          </a:p>
          <a:p>
            <a:pPr marL="342900" indent="-342900" algn="l" eaLnBrk="0" hangingPunct="0">
              <a:spcBef>
                <a:spcPct val="20000"/>
              </a:spcBef>
              <a:buSzPct val="85000"/>
              <a:defRPr/>
            </a:pPr>
            <a:endParaRPr lang="th-TH" sz="4000" kern="0" dirty="0">
              <a:solidFill>
                <a:srgbClr val="10CF9B">
                  <a:lumMod val="10000"/>
                </a:srgbClr>
              </a:solidFill>
              <a:latin typeface="Constantia"/>
              <a:cs typeface="Browallia New"/>
            </a:endParaRPr>
          </a:p>
          <a:p>
            <a:pPr marL="342900" indent="-342900" algn="l" eaLnBrk="0" hangingPunct="0">
              <a:spcBef>
                <a:spcPct val="20000"/>
              </a:spcBef>
              <a:buSzPct val="85000"/>
              <a:defRPr/>
            </a:pPr>
            <a:r>
              <a:rPr lang="th-TH" sz="4000" kern="0" dirty="0">
                <a:solidFill>
                  <a:srgbClr val="10CF9B">
                    <a:lumMod val="10000"/>
                  </a:srgbClr>
                </a:solidFill>
                <a:latin typeface="Constantia"/>
                <a:cs typeface="Browallia New"/>
              </a:rPr>
              <a:t>				</a:t>
            </a:r>
          </a:p>
          <a:p>
            <a:pPr marL="342900" indent="-342900" algn="l" eaLnBrk="0" hangingPunct="0">
              <a:spcBef>
                <a:spcPct val="20000"/>
              </a:spcBef>
              <a:buSzPct val="85000"/>
              <a:defRPr/>
            </a:pPr>
            <a:endParaRPr lang="th-TH" sz="3600" kern="0" dirty="0">
              <a:solidFill>
                <a:srgbClr val="10CF9B">
                  <a:lumMod val="10000"/>
                </a:srgbClr>
              </a:solidFill>
              <a:latin typeface="Constantia"/>
              <a:cs typeface="Browallia New"/>
            </a:endParaRPr>
          </a:p>
          <a:p>
            <a:pPr marL="342900" indent="-342900" algn="l" eaLnBrk="0" hangingPunct="0">
              <a:spcBef>
                <a:spcPct val="20000"/>
              </a:spcBef>
              <a:buSzPct val="85000"/>
              <a:defRPr/>
            </a:pPr>
            <a:r>
              <a:rPr lang="th-TH" sz="3600" kern="0" dirty="0">
                <a:solidFill>
                  <a:srgbClr val="10CF9B">
                    <a:lumMod val="10000"/>
                  </a:srgbClr>
                </a:solidFill>
                <a:latin typeface="Constantia"/>
                <a:cs typeface="Browallia New"/>
              </a:rPr>
              <a:t>			</a:t>
            </a:r>
          </a:p>
        </p:txBody>
      </p:sp>
      <p:sp>
        <p:nvSpPr>
          <p:cNvPr id="6147" name="Rectangle 283"/>
          <p:cNvSpPr>
            <a:spLocks noChangeArrowheads="1"/>
          </p:cNvSpPr>
          <p:nvPr/>
        </p:nvSpPr>
        <p:spPr bwMode="auto">
          <a:xfrm>
            <a:off x="500063" y="2643188"/>
            <a:ext cx="8858250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h-TH" altLang="th-TH" sz="3200" smtClean="0">
              <a:solidFill>
                <a:srgbClr val="000000"/>
              </a:solidFill>
            </a:endParaRPr>
          </a:p>
          <a:p>
            <a:endParaRPr lang="th-TH" altLang="th-TH" sz="3200" smtClean="0">
              <a:solidFill>
                <a:srgbClr val="000000"/>
              </a:solidFill>
            </a:endParaRPr>
          </a:p>
          <a:p>
            <a:endParaRPr lang="th-TH" altLang="th-TH" sz="3600" smtClean="0">
              <a:solidFill>
                <a:prstClr val="black"/>
              </a:solidFill>
            </a:endParaRPr>
          </a:p>
        </p:txBody>
      </p:sp>
      <p:sp>
        <p:nvSpPr>
          <p:cNvPr id="6148" name="TextBox 12"/>
          <p:cNvSpPr txBox="1">
            <a:spLocks noChangeArrowheads="1"/>
          </p:cNvSpPr>
          <p:nvPr/>
        </p:nvSpPr>
        <p:spPr bwMode="auto">
          <a:xfrm>
            <a:off x="2154238" y="2643188"/>
            <a:ext cx="461645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r>
              <a:rPr lang="th-TH" altLang="th-TH" sz="6000" dirty="0" smtClean="0">
                <a:solidFill>
                  <a:srgbClr val="3366FF"/>
                </a:solidFill>
                <a:latin typeface="Times New Roman" pitchFamily="18" charset="0"/>
              </a:rPr>
              <a:t>ขอขอบคุณ</a:t>
            </a:r>
          </a:p>
          <a:p>
            <a:r>
              <a:rPr lang="th-TH" altLang="th-TH" sz="4000" dirty="0" smtClean="0">
                <a:solidFill>
                  <a:srgbClr val="3366FF"/>
                </a:solidFill>
                <a:latin typeface="Times New Roman" pitchFamily="18" charset="0"/>
              </a:rPr>
              <a:t>จาก...สำนักงานคลังจังหวัดพังงา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663" y="469900"/>
            <a:ext cx="2606675" cy="217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TextBox 12"/>
          <p:cNvSpPr txBox="1">
            <a:spLocks noChangeArrowheads="1"/>
          </p:cNvSpPr>
          <p:nvPr/>
        </p:nvSpPr>
        <p:spPr bwMode="auto">
          <a:xfrm>
            <a:off x="0" y="4429125"/>
            <a:ext cx="91440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r>
              <a:rPr lang="th-TH" altLang="th-TH" sz="4000" dirty="0" smtClean="0">
                <a:solidFill>
                  <a:srgbClr val="FF0000"/>
                </a:solidFill>
                <a:hlinkClick r:id="rId4"/>
              </a:rPr>
              <a:t>กรมบัญชีกลาง </a:t>
            </a:r>
            <a:r>
              <a:rPr lang="en-US" altLang="th-TH" sz="4000" dirty="0" smtClean="0">
                <a:solidFill>
                  <a:srgbClr val="FF0000"/>
                </a:solidFill>
                <a:hlinkClick r:id="rId4"/>
              </a:rPr>
              <a:t>www.cgd.go.th</a:t>
            </a:r>
            <a:endParaRPr lang="en-US" altLang="th-TH" sz="4000" dirty="0" smtClean="0">
              <a:solidFill>
                <a:srgbClr val="FF0000"/>
              </a:solidFill>
            </a:endParaRPr>
          </a:p>
          <a:p>
            <a:r>
              <a:rPr lang="th-TH" altLang="th-TH" sz="4000" dirty="0" smtClean="0">
                <a:solidFill>
                  <a:srgbClr val="FF0000"/>
                </a:solidFill>
              </a:rPr>
              <a:t>สำนักงานคลังจังหวัดพังงา</a:t>
            </a:r>
            <a:endParaRPr lang="en-US" altLang="th-TH" sz="4000" dirty="0" smtClean="0">
              <a:solidFill>
                <a:srgbClr val="FF0000"/>
              </a:solidFill>
            </a:endParaRPr>
          </a:p>
          <a:p>
            <a:r>
              <a:rPr lang="en-US" altLang="th-TH" sz="4000" dirty="0" smtClean="0">
                <a:solidFill>
                  <a:srgbClr val="FF0000"/>
                </a:solidFill>
              </a:rPr>
              <a:t>http://www.cgd.go.th/png</a:t>
            </a:r>
            <a:endParaRPr lang="th-TH" altLang="th-TH" sz="6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9855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友好合作">
  <a:themeElements>
    <a:clrScheme name="友好合作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友好合作">
      <a:majorFont>
        <a:latin typeface="Arial Rounded MT Bold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友好合作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友好合作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友好合作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友好合作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友好合作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友好合作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友好合作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友好合作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友好合作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友好合作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友好合作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友好合作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ไหลเวียน">
  <a:themeElements>
    <a:clrScheme name="ไหลเวียน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ไหลเวียน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ไหลเวียน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ไหลเวียน">
  <a:themeElements>
    <a:clrScheme name="ไหลเวียน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ไหลเวียน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เริ่มต้น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ไหลเวียน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ไหลเวียน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12746</TotalTime>
  <Words>200</Words>
  <Application>Microsoft Office PowerPoint</Application>
  <PresentationFormat>นำเสนอทางหน้าจอ (4:3)</PresentationFormat>
  <Paragraphs>77</Paragraphs>
  <Slides>5</Slides>
  <Notes>3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3</vt:i4>
      </vt:variant>
      <vt:variant>
        <vt:lpstr>ชื่อเรื่องภาพนิ่ง</vt:lpstr>
      </vt:variant>
      <vt:variant>
        <vt:i4>5</vt:i4>
      </vt:variant>
    </vt:vector>
  </HeadingPairs>
  <TitlesOfParts>
    <vt:vector size="8" baseType="lpstr">
      <vt:lpstr>友好合作</vt:lpstr>
      <vt:lpstr>2_ไหลเวียน</vt:lpstr>
      <vt:lpstr>1_ไหลเวียน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การเร่งรัดการใช้จ่ายเงินงบประมาณ ประจำปี พ.ศ. 2548</dc:title>
  <dc:creator>iLLuSioN</dc:creator>
  <cp:lastModifiedBy>ภูวไนย แก้วอำไพ</cp:lastModifiedBy>
  <cp:revision>1000</cp:revision>
  <cp:lastPrinted>2021-01-19T07:09:32Z</cp:lastPrinted>
  <dcterms:created xsi:type="dcterms:W3CDTF">2005-07-26T08:22:10Z</dcterms:created>
  <dcterms:modified xsi:type="dcterms:W3CDTF">2021-01-19T07:09:47Z</dcterms:modified>
</cp:coreProperties>
</file>